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0" r:id="rId4"/>
    <p:sldId id="261" r:id="rId5"/>
    <p:sldId id="262" r:id="rId6"/>
    <p:sldId id="263" r:id="rId7"/>
    <p:sldId id="265" r:id="rId8"/>
    <p:sldId id="264" r:id="rId9"/>
    <p:sldId id="266" r:id="rId10"/>
    <p:sldId id="267" r:id="rId11"/>
    <p:sldId id="268" r:id="rId12"/>
    <p:sldId id="259" r:id="rId1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  <a:srgbClr val="99FF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6DE4234-C102-41FB-B2BA-77E7E920CA8B}" type="datetimeFigureOut">
              <a:rPr lang="en-US"/>
              <a:pPr/>
              <a:t>3/7/2017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84CA7B2-C8FC-4325-8988-22EA26F67F3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F0816C0-EE5A-4E87-AFFB-E81E5B5A4119}" type="datetimeFigureOut">
              <a:rPr lang="en-US"/>
              <a:pPr/>
              <a:t>3/7/2017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C36693-8837-4C47-B226-6DCC08E038A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1EB087A-EC55-46FE-BC5A-B0E0E9ECAEFD}" type="datetimeFigureOut">
              <a:rPr lang="en-US"/>
              <a:pPr/>
              <a:t>3/7/2017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4929950-3B8C-4540-A23A-2E3FF21E7CC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EAC7DAD-72BA-44C6-B813-DD81331C597C}" type="datetimeFigureOut">
              <a:rPr lang="en-US"/>
              <a:pPr/>
              <a:t>3/7/2017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E8F21F-410A-482F-8A08-6C8F12F4C7F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55E00CE-4016-4EB0-9A90-8EA812D6F76F}" type="datetimeFigureOut">
              <a:rPr lang="en-US"/>
              <a:pPr/>
              <a:t>3/7/2017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B967DF8-FD1B-45EA-9D56-BFEA84F7FB2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1395D63-4514-4252-8D0F-249BAC26A7C0}" type="datetimeFigureOut">
              <a:rPr lang="en-US"/>
              <a:pPr/>
              <a:t>3/7/2017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7E25668-966D-4F3C-8106-5E8A7F040FC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95AA044-2090-443D-A7AC-07B0B7773D2C}" type="datetimeFigureOut">
              <a:rPr lang="en-US"/>
              <a:pPr/>
              <a:t>3/7/2017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4B2B499-345B-42E0-8A3F-168A52D8885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25B6A62-7420-40BF-AE1F-CEF74A592E7D}" type="datetimeFigureOut">
              <a:rPr lang="en-US"/>
              <a:pPr/>
              <a:t>3/7/2017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46E8EE7-16F7-44BC-A0C2-D3D8C25978E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CA36580-4FBA-450C-ABCC-30A22256A1DE}" type="datetimeFigureOut">
              <a:rPr lang="en-US"/>
              <a:pPr/>
              <a:t>3/7/2017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589A0BD-135C-453A-BA4E-57F9FF8A39C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E62810E-983A-467C-9A88-A57D2240C135}" type="datetimeFigureOut">
              <a:rPr lang="en-US"/>
              <a:pPr/>
              <a:t>3/7/2017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8A8DF71-8371-4C09-AF48-0194720DB9A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8C0AB68-3B69-4055-8774-7E3593709EDE}" type="datetimeFigureOut">
              <a:rPr lang="en-US"/>
              <a:pPr/>
              <a:t>3/7/2017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7496F67-BE02-4346-9B67-6F5B11DF247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fld id="{14B113BD-09DC-4D10-95B0-2DA52D6B262A}" type="datetimeFigureOut">
              <a:rPr lang="en-US"/>
              <a:pPr/>
              <a:t>3/7/2017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fld id="{DFE9BEA0-B352-4381-A242-D1B9AED29FFB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1"/>
          <p:cNvSpPr>
            <a:spLocks noGrp="1"/>
          </p:cNvSpPr>
          <p:nvPr>
            <p:ph type="ctrTitle"/>
          </p:nvPr>
        </p:nvSpPr>
        <p:spPr>
          <a:xfrm>
            <a:off x="609600" y="3505200"/>
            <a:ext cx="8001000" cy="1470025"/>
          </a:xfrm>
        </p:spPr>
        <p:txBody>
          <a:bodyPr/>
          <a:lstStyle/>
          <a:p>
            <a:r>
              <a:rPr lang="en-US" sz="7200" dirty="0" smtClean="0">
                <a:solidFill>
                  <a:srgbClr val="FF0000"/>
                </a:solidFill>
                <a:latin typeface="Arial Black" pitchFamily="34" charset="0"/>
              </a:rPr>
              <a:t>U.S. Presidents</a:t>
            </a:r>
            <a:r>
              <a:rPr lang="en-US" sz="5400" dirty="0" smtClean="0">
                <a:solidFill>
                  <a:srgbClr val="00B0F0"/>
                </a:solidFill>
                <a:latin typeface="Arial Black" pitchFamily="34" charset="0"/>
              </a:rPr>
              <a:t/>
            </a:r>
            <a:br>
              <a:rPr lang="en-US" sz="5400" dirty="0" smtClean="0">
                <a:solidFill>
                  <a:srgbClr val="00B0F0"/>
                </a:solidFill>
                <a:latin typeface="Arial Black" pitchFamily="34" charset="0"/>
              </a:rPr>
            </a:br>
            <a:r>
              <a:rPr lang="en-US" sz="5400" dirty="0" smtClean="0">
                <a:solidFill>
                  <a:srgbClr val="00B0F0"/>
                </a:solidFill>
                <a:latin typeface="Arial Black" pitchFamily="34" charset="0"/>
              </a:rPr>
              <a:t>Who is in the hidden picture? Be the first to find out.</a:t>
            </a:r>
            <a:endParaRPr lang="en-US" sz="5400" dirty="0" smtClean="0">
              <a:solidFill>
                <a:srgbClr val="00B0F0"/>
              </a:solidFill>
              <a:latin typeface="Arial Black" pitchFamily="34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49844" y="533400"/>
            <a:ext cx="1543923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flipH="1">
            <a:off x="5029200" y="381000"/>
            <a:ext cx="3733800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76400" y="76200"/>
            <a:ext cx="5791199" cy="66117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Flowchart: Process 1"/>
          <p:cNvSpPr/>
          <p:nvPr/>
        </p:nvSpPr>
        <p:spPr>
          <a:xfrm>
            <a:off x="6705600" y="0"/>
            <a:ext cx="2438400" cy="1676400"/>
          </a:xfrm>
          <a:prstGeom prst="flowChartProcess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3" name="Flowchart: Process 2"/>
          <p:cNvSpPr/>
          <p:nvPr/>
        </p:nvSpPr>
        <p:spPr>
          <a:xfrm>
            <a:off x="6705600" y="1600200"/>
            <a:ext cx="2438400" cy="1676400"/>
          </a:xfrm>
          <a:prstGeom prst="flowChartProcess">
            <a:avLst/>
          </a:prstGeom>
          <a:solidFill>
            <a:srgbClr val="0000CC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4" name="Flowchart: Process 3"/>
          <p:cNvSpPr/>
          <p:nvPr/>
        </p:nvSpPr>
        <p:spPr>
          <a:xfrm>
            <a:off x="6705600" y="3276600"/>
            <a:ext cx="2438400" cy="1600200"/>
          </a:xfrm>
          <a:prstGeom prst="flowChartProcess">
            <a:avLst/>
          </a:prstGeom>
          <a:solidFill>
            <a:srgbClr val="FF0066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Flowchart: Process 4"/>
          <p:cNvSpPr/>
          <p:nvPr/>
        </p:nvSpPr>
        <p:spPr>
          <a:xfrm>
            <a:off x="6705600" y="4876800"/>
            <a:ext cx="2438400" cy="1981200"/>
          </a:xfrm>
          <a:prstGeom prst="flowChartProcess">
            <a:avLst/>
          </a:prstGeom>
          <a:solidFill>
            <a:srgbClr val="FFFF00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Flowchart: Process 5"/>
          <p:cNvSpPr/>
          <p:nvPr/>
        </p:nvSpPr>
        <p:spPr>
          <a:xfrm>
            <a:off x="4495800" y="0"/>
            <a:ext cx="2209800" cy="1600200"/>
          </a:xfrm>
          <a:prstGeom prst="flowChartProcess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7" name="Flowchart: Process 6"/>
          <p:cNvSpPr/>
          <p:nvPr/>
        </p:nvSpPr>
        <p:spPr>
          <a:xfrm>
            <a:off x="4267200" y="1600200"/>
            <a:ext cx="2438400" cy="1676400"/>
          </a:xfrm>
          <a:prstGeom prst="flowChartProcess">
            <a:avLst/>
          </a:prstGeom>
          <a:solidFill>
            <a:srgbClr val="FFC000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8" name="Flowchart: Process 7"/>
          <p:cNvSpPr/>
          <p:nvPr/>
        </p:nvSpPr>
        <p:spPr>
          <a:xfrm>
            <a:off x="4267200" y="3276600"/>
            <a:ext cx="2438400" cy="1600200"/>
          </a:xfrm>
          <a:prstGeom prst="flowChartProcess">
            <a:avLst/>
          </a:prstGeom>
          <a:solidFill>
            <a:srgbClr val="99FF33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9" name="Flowchart: Process 8"/>
          <p:cNvSpPr/>
          <p:nvPr/>
        </p:nvSpPr>
        <p:spPr>
          <a:xfrm>
            <a:off x="4267200" y="4876800"/>
            <a:ext cx="2438400" cy="1981200"/>
          </a:xfrm>
          <a:prstGeom prst="flowChartProcess">
            <a:avLst/>
          </a:prstGeom>
          <a:solidFill>
            <a:srgbClr val="FF0000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10" name="Flowchart: Process 9"/>
          <p:cNvSpPr/>
          <p:nvPr/>
        </p:nvSpPr>
        <p:spPr>
          <a:xfrm>
            <a:off x="2133600" y="0"/>
            <a:ext cx="2438400" cy="1676400"/>
          </a:xfrm>
          <a:prstGeom prst="flowChartProcess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11" name="Flowchart: Process 10"/>
          <p:cNvSpPr/>
          <p:nvPr/>
        </p:nvSpPr>
        <p:spPr>
          <a:xfrm>
            <a:off x="2133600" y="1600200"/>
            <a:ext cx="2438400" cy="1676400"/>
          </a:xfrm>
          <a:prstGeom prst="flowChartProcess">
            <a:avLst/>
          </a:prstGeom>
          <a:solidFill>
            <a:srgbClr val="FF0000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12" name="Flowchart: Process 11"/>
          <p:cNvSpPr/>
          <p:nvPr/>
        </p:nvSpPr>
        <p:spPr>
          <a:xfrm>
            <a:off x="2133600" y="3276600"/>
            <a:ext cx="2438400" cy="1600200"/>
          </a:xfrm>
          <a:prstGeom prst="flowChartProcess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13" name="Flowchart: Process 12"/>
          <p:cNvSpPr/>
          <p:nvPr/>
        </p:nvSpPr>
        <p:spPr>
          <a:xfrm>
            <a:off x="2133600" y="4876800"/>
            <a:ext cx="2438400" cy="1981200"/>
          </a:xfrm>
          <a:prstGeom prst="flowChartProcess">
            <a:avLst/>
          </a:prstGeom>
          <a:solidFill>
            <a:srgbClr val="7030A0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14" name="Flowchart: Process 13"/>
          <p:cNvSpPr/>
          <p:nvPr/>
        </p:nvSpPr>
        <p:spPr>
          <a:xfrm>
            <a:off x="0" y="0"/>
            <a:ext cx="2438400" cy="1676400"/>
          </a:xfrm>
          <a:prstGeom prst="flowChartProcess">
            <a:avLst/>
          </a:prstGeom>
          <a:solidFill>
            <a:srgbClr val="99FF33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15" name="Flowchart: Process 14"/>
          <p:cNvSpPr/>
          <p:nvPr/>
        </p:nvSpPr>
        <p:spPr>
          <a:xfrm>
            <a:off x="0" y="1600200"/>
            <a:ext cx="2438400" cy="1676400"/>
          </a:xfrm>
          <a:prstGeom prst="flowChartProcess">
            <a:avLst/>
          </a:prstGeom>
          <a:solidFill>
            <a:srgbClr val="7030A0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16" name="Flowchart: Process 15"/>
          <p:cNvSpPr/>
          <p:nvPr/>
        </p:nvSpPr>
        <p:spPr>
          <a:xfrm>
            <a:off x="0" y="3276600"/>
            <a:ext cx="2438400" cy="1600200"/>
          </a:xfrm>
          <a:prstGeom prst="flowChartProcess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17" name="Flowchart: Process 16"/>
          <p:cNvSpPr/>
          <p:nvPr/>
        </p:nvSpPr>
        <p:spPr>
          <a:xfrm>
            <a:off x="0" y="4876800"/>
            <a:ext cx="2438400" cy="1981200"/>
          </a:xfrm>
          <a:prstGeom prst="flowChartProcess">
            <a:avLst/>
          </a:prstGeom>
          <a:solidFill>
            <a:srgbClr val="FF0066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18" name="Bevel 17"/>
          <p:cNvSpPr/>
          <p:nvPr/>
        </p:nvSpPr>
        <p:spPr>
          <a:xfrm>
            <a:off x="6248400" y="5943600"/>
            <a:ext cx="2895600" cy="914400"/>
          </a:xfrm>
          <a:prstGeom prst="bevel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  <a:effectLst>
                <a:outerShdw blurRad="38100" dist="38100" dir="2700000" algn="tl">
                  <a:srgbClr val="EEECE1"/>
                </a:outerShdw>
              </a:effectLst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6400800" y="5934670"/>
            <a:ext cx="2551340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n-lt"/>
              </a:rPr>
              <a:t>Remove</a:t>
            </a:r>
          </a:p>
        </p:txBody>
      </p:sp>
      <p:sp>
        <p:nvSpPr>
          <p:cNvPr id="20" name="Rectangle 19"/>
          <p:cNvSpPr/>
          <p:nvPr/>
        </p:nvSpPr>
        <p:spPr>
          <a:xfrm>
            <a:off x="306447" y="1752600"/>
            <a:ext cx="8812412" cy="304698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96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William Henry</a:t>
            </a:r>
          </a:p>
          <a:p>
            <a:pPr algn="ctr">
              <a:defRPr/>
            </a:pPr>
            <a:r>
              <a:rPr lang="en-US" sz="96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Harrison</a:t>
            </a:r>
            <a:endParaRPr lang="en-US" sz="96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4)">
                                      <p:cBhvr>
                                        <p:cTn id="6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4)">
                                      <p:cBhvr>
                                        <p:cTn id="11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16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xit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trips(downLeft)">
                                      <p:cBhvr>
                                        <p:cTn id="2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1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4)">
                                      <p:cBhvr>
                                        <p:cTn id="26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3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8" presetClass="exit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trips(downLeft)">
                                      <p:cBhvr>
                                        <p:cTn id="3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2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5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8" presetClass="exit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trips(downLeft)">
                                      <p:cBhvr>
                                        <p:cTn id="6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9" presetClass="exit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9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7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">
                                          <p:val>
                                            <p:strVal val="ppt_x+-0.0500*(ppt_x*0.9511+(1-ppt_y)*0.3090)"/>
                                          </p:val>
                                        </p:tav>
                                        <p:tav tm="10000">
                                          <p:val>
                                            <p:strVal val="ppt_x+-0.1000*(ppt_x*0.8090+(1-ppt_y)*0.5878)"/>
                                          </p:val>
                                        </p:tav>
                                        <p:tav tm="15000">
                                          <p:val>
                                            <p:strVal val="ppt_x+-0.1500*(ppt_x*0.5878+(1-ppt_y)*0.8090)"/>
                                          </p:val>
                                        </p:tav>
                                        <p:tav tm="20000">
                                          <p:val>
                                            <p:strVal val="ppt_x+-0.2000*(ppt_x*0.3090+(1-ppt_y)*0.9511)"/>
                                          </p:val>
                                        </p:tav>
                                        <p:tav tm="25000">
                                          <p:val>
                                            <p:strVal val="ppt_x+-0.2500*(ppt_x*-0.0000+(1-ppt_y)*1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x+-0.3000*(ppt_x*-0.3090+(1-ppt_y)*0.9511)"/>
                                          </p:val>
                                        </p:tav>
                                        <p:tav tm="35000">
                                          <p:val>
                                            <p:strVal val="ppt_x+-0.3500*(ppt_x*-0.5878+(1-ppt_y)*0.8090)"/>
                                          </p:val>
                                        </p:tav>
                                        <p:tav tm="40000">
                                          <p:val>
                                            <p:strVal val="ppt_x+-0.4000*(ppt_x*-0.8090+(1-ppt_y)*0.5878)"/>
                                          </p:val>
                                        </p:tav>
                                        <p:tav tm="45000">
                                          <p:val>
                                            <p:strVal val="ppt_x+-0.4500*(ppt_x*-0.9511+(1-ppt_y)*0.3090)"/>
                                          </p:val>
                                        </p:tav>
                                        <p:tav tm="50000">
                                          <p:val>
                                            <p:strVal val="ppt_x+-0.5000*(ppt_x*-1.0000+(1-ppt_y)*-0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x+-0.5500*(ppt_x*-0.9511+(1-ppt_y)*-0.3090)"/>
                                          </p:val>
                                        </p:tav>
                                        <p:tav tm="60000">
                                          <p:val>
                                            <p:strVal val="ppt_x+-0.6000*(ppt_x*-0.8090+(1-ppt_y)*-0.5878)"/>
                                          </p:val>
                                        </p:tav>
                                        <p:tav tm="65000">
                                          <p:val>
                                            <p:strVal val="ppt_x+-0.6500*(ppt_x*-0.5878+(1-ppt_y)*-0.8090)"/>
                                          </p:val>
                                        </p:tav>
                                        <p:tav tm="70000">
                                          <p:val>
                                            <p:strVal val="ppt_x+-0.7000*(ppt_x*-0.3090+(1-ppt_y)*-0.9511)"/>
                                          </p:val>
                                        </p:tav>
                                        <p:tav tm="75000">
                                          <p:val>
                                            <p:strVal val="ppt_x+-0.7500*(ppt_x*0.0000+(1-ppt_y)*-1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x+-0.8000*(ppt_x*0.3090+(1-ppt_y)*-0.9511)"/>
                                          </p:val>
                                        </p:tav>
                                        <p:tav tm="85000">
                                          <p:val>
                                            <p:strVal val="ppt_x+-0.8500*(ppt_x*0.5878+(1-ppt_y)*-0.8090)"/>
                                          </p:val>
                                        </p:tav>
                                        <p:tav tm="90000">
                                          <p:val>
                                            <p:strVal val="ppt_x+-0.9000*(ppt_x*0.8090+(1-ppt_y)*-0.5878)"/>
                                          </p:val>
                                        </p:tav>
                                        <p:tav tm="95000">
                                          <p:val>
                                            <p:strVal val="ppt_x+-0.9500*(ppt_x*0.9511+(1-ppt_y)*-0.3090)"/>
                                          </p:val>
                                        </p:tav>
                                        <p:tav tm="100000">
                                          <p:val>
                                            <p:strVal val="ppt_x+-1.0000*(ppt_x*1.0000+(1-ppt_y)*0.0000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-0.0500*(ppt_x*0.3090-(1-ppt_y)*0.9511)"/>
                                          </p:val>
                                        </p:tav>
                                        <p:tav tm="10000">
                                          <p:val>
                                            <p:strVal val="ppt_y+-0.1000*(ppt_x*0.5878-(1-ppt_y)*0.8090)"/>
                                          </p:val>
                                        </p:tav>
                                        <p:tav tm="15000">
                                          <p:val>
                                            <p:strVal val="ppt_y+-0.1500*(ppt_x*0.8090-(1-ppt_y)*0.5878)"/>
                                          </p:val>
                                        </p:tav>
                                        <p:tav tm="20000">
                                          <p:val>
                                            <p:strVal val="ppt_y+-0.2000*(ppt_x*0.9511-(1-ppt_y)*0.3090)"/>
                                          </p:val>
                                        </p:tav>
                                        <p:tav tm="25000">
                                          <p:val>
                                            <p:strVal val="ppt_y+-0.2500*(ppt_x*1.0000-(1-ppt_y)*-0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y+-0.3000*(ppt_x*0.9511-(1-ppt_y)*-0.3090)"/>
                                          </p:val>
                                        </p:tav>
                                        <p:tav tm="35000">
                                          <p:val>
                                            <p:strVal val="ppt_y+-0.3500*(ppt_x*0.8090-(1-ppt_y)*-0.5878)"/>
                                          </p:val>
                                        </p:tav>
                                        <p:tav tm="40000">
                                          <p:val>
                                            <p:strVal val="ppt_y+-0.4000*(ppt_x*0.5878-(1-ppt_y)*-0.8090)"/>
                                          </p:val>
                                        </p:tav>
                                        <p:tav tm="45000">
                                          <p:val>
                                            <p:strVal val="ppt_y+-0.4500*(ppt_x*0.3090-(1-ppt_y)*-0.9511)"/>
                                          </p:val>
                                        </p:tav>
                                        <p:tav tm="50000">
                                          <p:val>
                                            <p:strVal val="ppt_y+-0.5000*(ppt_x*-0.0000-(1-ppt_y)*-1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y+-0.5500*(ppt_x*-0.3090-(1-ppt_y)*-0.9511)"/>
                                          </p:val>
                                        </p:tav>
                                        <p:tav tm="60000">
                                          <p:val>
                                            <p:strVal val="ppt_y+-0.6000*(ppt_x*-0.5878-(1-ppt_y)*-0.8090)"/>
                                          </p:val>
                                        </p:tav>
                                        <p:tav tm="65000">
                                          <p:val>
                                            <p:strVal val="ppt_y+-0.6500*(ppt_x*-0.8090-(1-ppt_y)*-0.5878)"/>
                                          </p:val>
                                        </p:tav>
                                        <p:tav tm="70000">
                                          <p:val>
                                            <p:strVal val="ppt_y+-0.7000*(ppt_x*-0.9511-(1-ppt_y)*-0.3090)"/>
                                          </p:val>
                                        </p:tav>
                                        <p:tav tm="75000">
                                          <p:val>
                                            <p:strVal val="ppt_y+-0.7500*(ppt_x*-1.0000-(1-ppt_y)*0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y+-0.8000*(ppt_x*-0.9511-(1-ppt_y)*0.3090)"/>
                                          </p:val>
                                        </p:tav>
                                        <p:tav tm="85000">
                                          <p:val>
                                            <p:strVal val="ppt_y+-0.8500*(ppt_x*-0.8090-(1-ppt_y)*0.5878)"/>
                                          </p:val>
                                        </p:tav>
                                        <p:tav tm="90000">
                                          <p:val>
                                            <p:strVal val="ppt_y+-0.9000*(ppt_x*-0.5878-(1-ppt_y)*0.8090)"/>
                                          </p:val>
                                        </p:tav>
                                        <p:tav tm="95000">
                                          <p:val>
                                            <p:strVal val="ppt_y+-0.9500*(ppt_x*-0.3090-(1-ppt_y)*0.9511)"/>
                                          </p:val>
                                        </p:tav>
                                        <p:tav tm="100000">
                                          <p:val>
                                            <p:strVal val="ppt_y+-1.0000*(ppt_x*0.0000-(1-ppt_y)*1.0000)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5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5" dur="770" accel="100000">
                                          <p:stCondLst>
                                            <p:cond delay="123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6" dur="770" accel="100000">
                                          <p:stCondLst>
                                            <p:cond delay="123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from x="200000" y="450000"/>
                                      <p:to x="10000" y="10000"/>
                                    </p:animScale>
                                    <p:animScale>
                                      <p:cBhvr>
                                        <p:cTn id="87" dur="1230" decel="100000"/>
                                        <p:tgtEl>
                                          <p:spTgt spid="11"/>
                                        </p:tgtEl>
                                      </p:cBhvr>
                                      <p:from x="100000" y="100000"/>
                                      <p:to x="200000" y="450000"/>
                                    </p:animScale>
                                    <p:anim from="(ppt_x)" to="(0.5)" calcmode="lin" valueType="num">
                                      <p:cBhvr>
                                        <p:cTn id="88" dur="1230" decel="100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0.5)" to="(0.5)" calcmode="lin" valueType="num">
                                      <p:cBhvr>
                                        <p:cTn id="89" dur="770">
                                          <p:stCondLst>
                                            <p:cond delay="123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ppt_y)" to="(ppt_y+0.4)" calcmode="lin" valueType="num">
                                      <p:cBhvr>
                                        <p:cTn id="90" dur="1230" decel="100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 from="(ppt_y)" to="(ppt_y)" calcmode="lin" valueType="num">
                                      <p:cBhvr>
                                        <p:cTn id="91" dur="770">
                                          <p:stCondLst>
                                            <p:cond delay="123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34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from="(ppt_x)" to="(ppt_x+1)" calcmode="lin" valueType="num">
                                      <p:cBhvr>
                                        <p:cTn id="96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97" dur="2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98" dur="800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  <p:to>
                                        <p:strVal val="-1.0"/>
                                      </p:to>
                                    </p:se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26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03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1822" tmFilter="0,0; 0.14,0.31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+0.2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78">
                                          <p:stCondLst>
                                            <p:cond delay="182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664" tmFilter="0.0,0.0;0.25,0.07;0.50,0.2;0.75,0.467;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0.026"/>
                                          </p:val>
                                        </p:tav>
                                        <p:tav tm="10000">
                                          <p:val>
                                            <p:strVal val="ppt_y+0.052"/>
                                          </p:val>
                                        </p:tav>
                                        <p:tav tm="15000">
                                          <p:val>
                                            <p:strVal val="ppt_y+0.078"/>
                                          </p:val>
                                        </p:tav>
                                        <p:tav tm="20000">
                                          <p:val>
                                            <p:strVal val="ppt_y+0.103"/>
                                          </p:val>
                                        </p:tav>
                                        <p:tav tm="30000">
                                          <p:val>
                                            <p:strVal val="ppt_y+0.151"/>
                                          </p:val>
                                        </p:tav>
                                        <p:tav tm="40000">
                                          <p:val>
                                            <p:strVal val="ppt_y+0.196"/>
                                          </p:val>
                                        </p:tav>
                                        <p:tav tm="50000">
                                          <p:val>
                                            <p:strVal val="ppt_y+0.236"/>
                                          </p:val>
                                        </p:tav>
                                        <p:tav tm="60000">
                                          <p:val>
                                            <p:strVal val="ppt_y+0.270"/>
                                          </p:val>
                                        </p:tav>
                                        <p:tav tm="70000">
                                          <p:val>
                                            <p:strVal val="ppt_y+0.297"/>
                                          </p:val>
                                        </p:tav>
                                        <p:tav tm="80000">
                                          <p:val>
                                            <p:strVal val="ppt_y+0.317"/>
                                          </p:val>
                                        </p:tav>
                                        <p:tav tm="90000">
                                          <p:val>
                                            <p:strVal val="ppt_y+0.329"/>
                                          </p:val>
                                        </p:tav>
                                        <p:tav tm="100000">
                                          <p:val>
                                            <p:strVal val="ppt_y+0.33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111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37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123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ppt_h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11" dur="26">
                                          <p:stCondLst>
                                            <p:cond delay="62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12" dur="166" decel="50000">
                                          <p:stCondLst>
                                            <p:cond delay="64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1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1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>
                      <p:stCondLst>
                        <p:cond delay="indefinite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26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7800" y="113801"/>
            <a:ext cx="6212025" cy="659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Flowchart: Process 1"/>
          <p:cNvSpPr/>
          <p:nvPr/>
        </p:nvSpPr>
        <p:spPr>
          <a:xfrm>
            <a:off x="6705600" y="0"/>
            <a:ext cx="2438400" cy="1676400"/>
          </a:xfrm>
          <a:prstGeom prst="flowChartProcess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3" name="Flowchart: Process 2"/>
          <p:cNvSpPr/>
          <p:nvPr/>
        </p:nvSpPr>
        <p:spPr>
          <a:xfrm>
            <a:off x="6705600" y="1600200"/>
            <a:ext cx="2438400" cy="1676400"/>
          </a:xfrm>
          <a:prstGeom prst="flowChartProcess">
            <a:avLst/>
          </a:prstGeom>
          <a:solidFill>
            <a:srgbClr val="0000CC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4" name="Flowchart: Process 3"/>
          <p:cNvSpPr/>
          <p:nvPr/>
        </p:nvSpPr>
        <p:spPr>
          <a:xfrm>
            <a:off x="6705600" y="3276600"/>
            <a:ext cx="2438400" cy="1600200"/>
          </a:xfrm>
          <a:prstGeom prst="flowChartProcess">
            <a:avLst/>
          </a:prstGeom>
          <a:solidFill>
            <a:srgbClr val="FF0066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Flowchart: Process 4"/>
          <p:cNvSpPr/>
          <p:nvPr/>
        </p:nvSpPr>
        <p:spPr>
          <a:xfrm>
            <a:off x="6705600" y="4876800"/>
            <a:ext cx="2438400" cy="1981200"/>
          </a:xfrm>
          <a:prstGeom prst="flowChartProcess">
            <a:avLst/>
          </a:prstGeom>
          <a:solidFill>
            <a:srgbClr val="FFFF00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Flowchart: Process 5"/>
          <p:cNvSpPr/>
          <p:nvPr/>
        </p:nvSpPr>
        <p:spPr>
          <a:xfrm>
            <a:off x="4495800" y="0"/>
            <a:ext cx="2209800" cy="1600200"/>
          </a:xfrm>
          <a:prstGeom prst="flowChartProcess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7" name="Flowchart: Process 6"/>
          <p:cNvSpPr/>
          <p:nvPr/>
        </p:nvSpPr>
        <p:spPr>
          <a:xfrm>
            <a:off x="4267200" y="1600200"/>
            <a:ext cx="2438400" cy="1676400"/>
          </a:xfrm>
          <a:prstGeom prst="flowChartProcess">
            <a:avLst/>
          </a:prstGeom>
          <a:solidFill>
            <a:srgbClr val="FFC000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8" name="Flowchart: Process 7"/>
          <p:cNvSpPr/>
          <p:nvPr/>
        </p:nvSpPr>
        <p:spPr>
          <a:xfrm>
            <a:off x="4267200" y="3276600"/>
            <a:ext cx="2438400" cy="1600200"/>
          </a:xfrm>
          <a:prstGeom prst="flowChartProcess">
            <a:avLst/>
          </a:prstGeom>
          <a:solidFill>
            <a:srgbClr val="99FF33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9" name="Flowchart: Process 8"/>
          <p:cNvSpPr/>
          <p:nvPr/>
        </p:nvSpPr>
        <p:spPr>
          <a:xfrm>
            <a:off x="4267200" y="4876800"/>
            <a:ext cx="2438400" cy="1981200"/>
          </a:xfrm>
          <a:prstGeom prst="flowChartProcess">
            <a:avLst/>
          </a:prstGeom>
          <a:solidFill>
            <a:srgbClr val="FF0000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10" name="Flowchart: Process 9"/>
          <p:cNvSpPr/>
          <p:nvPr/>
        </p:nvSpPr>
        <p:spPr>
          <a:xfrm>
            <a:off x="2133600" y="0"/>
            <a:ext cx="2438400" cy="1676400"/>
          </a:xfrm>
          <a:prstGeom prst="flowChartProcess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11" name="Flowchart: Process 10"/>
          <p:cNvSpPr/>
          <p:nvPr/>
        </p:nvSpPr>
        <p:spPr>
          <a:xfrm>
            <a:off x="2133600" y="1600200"/>
            <a:ext cx="2438400" cy="1676400"/>
          </a:xfrm>
          <a:prstGeom prst="flowChartProcess">
            <a:avLst/>
          </a:prstGeom>
          <a:solidFill>
            <a:srgbClr val="FF0000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12" name="Flowchart: Process 11"/>
          <p:cNvSpPr/>
          <p:nvPr/>
        </p:nvSpPr>
        <p:spPr>
          <a:xfrm>
            <a:off x="2133600" y="3276600"/>
            <a:ext cx="2438400" cy="1600200"/>
          </a:xfrm>
          <a:prstGeom prst="flowChartProcess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13" name="Flowchart: Process 12"/>
          <p:cNvSpPr/>
          <p:nvPr/>
        </p:nvSpPr>
        <p:spPr>
          <a:xfrm>
            <a:off x="2133600" y="4876800"/>
            <a:ext cx="2438400" cy="1981200"/>
          </a:xfrm>
          <a:prstGeom prst="flowChartProcess">
            <a:avLst/>
          </a:prstGeom>
          <a:solidFill>
            <a:srgbClr val="7030A0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14" name="Flowchart: Process 13"/>
          <p:cNvSpPr/>
          <p:nvPr/>
        </p:nvSpPr>
        <p:spPr>
          <a:xfrm>
            <a:off x="0" y="0"/>
            <a:ext cx="2438400" cy="1676400"/>
          </a:xfrm>
          <a:prstGeom prst="flowChartProcess">
            <a:avLst/>
          </a:prstGeom>
          <a:solidFill>
            <a:srgbClr val="99FF33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15" name="Flowchart: Process 14"/>
          <p:cNvSpPr/>
          <p:nvPr/>
        </p:nvSpPr>
        <p:spPr>
          <a:xfrm>
            <a:off x="0" y="1600200"/>
            <a:ext cx="2438400" cy="1676400"/>
          </a:xfrm>
          <a:prstGeom prst="flowChartProcess">
            <a:avLst/>
          </a:prstGeom>
          <a:solidFill>
            <a:srgbClr val="7030A0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16" name="Flowchart: Process 15"/>
          <p:cNvSpPr/>
          <p:nvPr/>
        </p:nvSpPr>
        <p:spPr>
          <a:xfrm>
            <a:off x="0" y="3276600"/>
            <a:ext cx="2438400" cy="1600200"/>
          </a:xfrm>
          <a:prstGeom prst="flowChartProcess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17" name="Flowchart: Process 16"/>
          <p:cNvSpPr/>
          <p:nvPr/>
        </p:nvSpPr>
        <p:spPr>
          <a:xfrm>
            <a:off x="0" y="4876800"/>
            <a:ext cx="2438400" cy="1981200"/>
          </a:xfrm>
          <a:prstGeom prst="flowChartProcess">
            <a:avLst/>
          </a:prstGeom>
          <a:solidFill>
            <a:srgbClr val="FF0066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18" name="Bevel 17"/>
          <p:cNvSpPr/>
          <p:nvPr/>
        </p:nvSpPr>
        <p:spPr>
          <a:xfrm>
            <a:off x="6248400" y="5943600"/>
            <a:ext cx="2895600" cy="914400"/>
          </a:xfrm>
          <a:prstGeom prst="bevel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  <a:effectLst>
                <a:outerShdw blurRad="38100" dist="38100" dir="2700000" algn="tl">
                  <a:srgbClr val="EEECE1"/>
                </a:outerShdw>
              </a:effectLst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6400800" y="5934670"/>
            <a:ext cx="2551340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n-lt"/>
              </a:rPr>
              <a:t>Remove</a:t>
            </a:r>
          </a:p>
        </p:txBody>
      </p:sp>
      <p:sp>
        <p:nvSpPr>
          <p:cNvPr id="20" name="Rectangle 19"/>
          <p:cNvSpPr/>
          <p:nvPr/>
        </p:nvSpPr>
        <p:spPr>
          <a:xfrm>
            <a:off x="1362220" y="2164140"/>
            <a:ext cx="6700873" cy="156966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96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John Tyler</a:t>
            </a:r>
            <a:endParaRPr lang="en-US" sz="96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4)">
                                      <p:cBhvr>
                                        <p:cTn id="6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4)">
                                      <p:cBhvr>
                                        <p:cTn id="11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16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xit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trips(downLeft)">
                                      <p:cBhvr>
                                        <p:cTn id="2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1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4)">
                                      <p:cBhvr>
                                        <p:cTn id="26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3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8" presetClass="exit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trips(downLeft)">
                                      <p:cBhvr>
                                        <p:cTn id="3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2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5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8" presetClass="exit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trips(downLeft)">
                                      <p:cBhvr>
                                        <p:cTn id="6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9" presetClass="exit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9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7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">
                                          <p:val>
                                            <p:strVal val="ppt_x+-0.0500*(ppt_x*0.9511+(1-ppt_y)*0.3090)"/>
                                          </p:val>
                                        </p:tav>
                                        <p:tav tm="10000">
                                          <p:val>
                                            <p:strVal val="ppt_x+-0.1000*(ppt_x*0.8090+(1-ppt_y)*0.5878)"/>
                                          </p:val>
                                        </p:tav>
                                        <p:tav tm="15000">
                                          <p:val>
                                            <p:strVal val="ppt_x+-0.1500*(ppt_x*0.5878+(1-ppt_y)*0.8090)"/>
                                          </p:val>
                                        </p:tav>
                                        <p:tav tm="20000">
                                          <p:val>
                                            <p:strVal val="ppt_x+-0.2000*(ppt_x*0.3090+(1-ppt_y)*0.9511)"/>
                                          </p:val>
                                        </p:tav>
                                        <p:tav tm="25000">
                                          <p:val>
                                            <p:strVal val="ppt_x+-0.2500*(ppt_x*-0.0000+(1-ppt_y)*1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x+-0.3000*(ppt_x*-0.3090+(1-ppt_y)*0.9511)"/>
                                          </p:val>
                                        </p:tav>
                                        <p:tav tm="35000">
                                          <p:val>
                                            <p:strVal val="ppt_x+-0.3500*(ppt_x*-0.5878+(1-ppt_y)*0.8090)"/>
                                          </p:val>
                                        </p:tav>
                                        <p:tav tm="40000">
                                          <p:val>
                                            <p:strVal val="ppt_x+-0.4000*(ppt_x*-0.8090+(1-ppt_y)*0.5878)"/>
                                          </p:val>
                                        </p:tav>
                                        <p:tav tm="45000">
                                          <p:val>
                                            <p:strVal val="ppt_x+-0.4500*(ppt_x*-0.9511+(1-ppt_y)*0.3090)"/>
                                          </p:val>
                                        </p:tav>
                                        <p:tav tm="50000">
                                          <p:val>
                                            <p:strVal val="ppt_x+-0.5000*(ppt_x*-1.0000+(1-ppt_y)*-0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x+-0.5500*(ppt_x*-0.9511+(1-ppt_y)*-0.3090)"/>
                                          </p:val>
                                        </p:tav>
                                        <p:tav tm="60000">
                                          <p:val>
                                            <p:strVal val="ppt_x+-0.6000*(ppt_x*-0.8090+(1-ppt_y)*-0.5878)"/>
                                          </p:val>
                                        </p:tav>
                                        <p:tav tm="65000">
                                          <p:val>
                                            <p:strVal val="ppt_x+-0.6500*(ppt_x*-0.5878+(1-ppt_y)*-0.8090)"/>
                                          </p:val>
                                        </p:tav>
                                        <p:tav tm="70000">
                                          <p:val>
                                            <p:strVal val="ppt_x+-0.7000*(ppt_x*-0.3090+(1-ppt_y)*-0.9511)"/>
                                          </p:val>
                                        </p:tav>
                                        <p:tav tm="75000">
                                          <p:val>
                                            <p:strVal val="ppt_x+-0.7500*(ppt_x*0.0000+(1-ppt_y)*-1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x+-0.8000*(ppt_x*0.3090+(1-ppt_y)*-0.9511)"/>
                                          </p:val>
                                        </p:tav>
                                        <p:tav tm="85000">
                                          <p:val>
                                            <p:strVal val="ppt_x+-0.8500*(ppt_x*0.5878+(1-ppt_y)*-0.8090)"/>
                                          </p:val>
                                        </p:tav>
                                        <p:tav tm="90000">
                                          <p:val>
                                            <p:strVal val="ppt_x+-0.9000*(ppt_x*0.8090+(1-ppt_y)*-0.5878)"/>
                                          </p:val>
                                        </p:tav>
                                        <p:tav tm="95000">
                                          <p:val>
                                            <p:strVal val="ppt_x+-0.9500*(ppt_x*0.9511+(1-ppt_y)*-0.3090)"/>
                                          </p:val>
                                        </p:tav>
                                        <p:tav tm="100000">
                                          <p:val>
                                            <p:strVal val="ppt_x+-1.0000*(ppt_x*1.0000+(1-ppt_y)*0.0000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-0.0500*(ppt_x*0.3090-(1-ppt_y)*0.9511)"/>
                                          </p:val>
                                        </p:tav>
                                        <p:tav tm="10000">
                                          <p:val>
                                            <p:strVal val="ppt_y+-0.1000*(ppt_x*0.5878-(1-ppt_y)*0.8090)"/>
                                          </p:val>
                                        </p:tav>
                                        <p:tav tm="15000">
                                          <p:val>
                                            <p:strVal val="ppt_y+-0.1500*(ppt_x*0.8090-(1-ppt_y)*0.5878)"/>
                                          </p:val>
                                        </p:tav>
                                        <p:tav tm="20000">
                                          <p:val>
                                            <p:strVal val="ppt_y+-0.2000*(ppt_x*0.9511-(1-ppt_y)*0.3090)"/>
                                          </p:val>
                                        </p:tav>
                                        <p:tav tm="25000">
                                          <p:val>
                                            <p:strVal val="ppt_y+-0.2500*(ppt_x*1.0000-(1-ppt_y)*-0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y+-0.3000*(ppt_x*0.9511-(1-ppt_y)*-0.3090)"/>
                                          </p:val>
                                        </p:tav>
                                        <p:tav tm="35000">
                                          <p:val>
                                            <p:strVal val="ppt_y+-0.3500*(ppt_x*0.8090-(1-ppt_y)*-0.5878)"/>
                                          </p:val>
                                        </p:tav>
                                        <p:tav tm="40000">
                                          <p:val>
                                            <p:strVal val="ppt_y+-0.4000*(ppt_x*0.5878-(1-ppt_y)*-0.8090)"/>
                                          </p:val>
                                        </p:tav>
                                        <p:tav tm="45000">
                                          <p:val>
                                            <p:strVal val="ppt_y+-0.4500*(ppt_x*0.3090-(1-ppt_y)*-0.9511)"/>
                                          </p:val>
                                        </p:tav>
                                        <p:tav tm="50000">
                                          <p:val>
                                            <p:strVal val="ppt_y+-0.5000*(ppt_x*-0.0000-(1-ppt_y)*-1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y+-0.5500*(ppt_x*-0.3090-(1-ppt_y)*-0.9511)"/>
                                          </p:val>
                                        </p:tav>
                                        <p:tav tm="60000">
                                          <p:val>
                                            <p:strVal val="ppt_y+-0.6000*(ppt_x*-0.5878-(1-ppt_y)*-0.8090)"/>
                                          </p:val>
                                        </p:tav>
                                        <p:tav tm="65000">
                                          <p:val>
                                            <p:strVal val="ppt_y+-0.6500*(ppt_x*-0.8090-(1-ppt_y)*-0.5878)"/>
                                          </p:val>
                                        </p:tav>
                                        <p:tav tm="70000">
                                          <p:val>
                                            <p:strVal val="ppt_y+-0.7000*(ppt_x*-0.9511-(1-ppt_y)*-0.3090)"/>
                                          </p:val>
                                        </p:tav>
                                        <p:tav tm="75000">
                                          <p:val>
                                            <p:strVal val="ppt_y+-0.7500*(ppt_x*-1.0000-(1-ppt_y)*0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y+-0.8000*(ppt_x*-0.9511-(1-ppt_y)*0.3090)"/>
                                          </p:val>
                                        </p:tav>
                                        <p:tav tm="85000">
                                          <p:val>
                                            <p:strVal val="ppt_y+-0.8500*(ppt_x*-0.8090-(1-ppt_y)*0.5878)"/>
                                          </p:val>
                                        </p:tav>
                                        <p:tav tm="90000">
                                          <p:val>
                                            <p:strVal val="ppt_y+-0.9000*(ppt_x*-0.5878-(1-ppt_y)*0.8090)"/>
                                          </p:val>
                                        </p:tav>
                                        <p:tav tm="95000">
                                          <p:val>
                                            <p:strVal val="ppt_y+-0.9500*(ppt_x*-0.3090-(1-ppt_y)*0.9511)"/>
                                          </p:val>
                                        </p:tav>
                                        <p:tav tm="100000">
                                          <p:val>
                                            <p:strVal val="ppt_y+-1.0000*(ppt_x*0.0000-(1-ppt_y)*1.0000)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5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5" dur="770" accel="100000">
                                          <p:stCondLst>
                                            <p:cond delay="123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6" dur="770" accel="100000">
                                          <p:stCondLst>
                                            <p:cond delay="123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from x="200000" y="450000"/>
                                      <p:to x="10000" y="10000"/>
                                    </p:animScale>
                                    <p:animScale>
                                      <p:cBhvr>
                                        <p:cTn id="87" dur="1230" decel="100000"/>
                                        <p:tgtEl>
                                          <p:spTgt spid="11"/>
                                        </p:tgtEl>
                                      </p:cBhvr>
                                      <p:from x="100000" y="100000"/>
                                      <p:to x="200000" y="450000"/>
                                    </p:animScale>
                                    <p:anim from="(ppt_x)" to="(0.5)" calcmode="lin" valueType="num">
                                      <p:cBhvr>
                                        <p:cTn id="88" dur="1230" decel="100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0.5)" to="(0.5)" calcmode="lin" valueType="num">
                                      <p:cBhvr>
                                        <p:cTn id="89" dur="770">
                                          <p:stCondLst>
                                            <p:cond delay="123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ppt_y)" to="(ppt_y+0.4)" calcmode="lin" valueType="num">
                                      <p:cBhvr>
                                        <p:cTn id="90" dur="1230" decel="100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 from="(ppt_y)" to="(ppt_y)" calcmode="lin" valueType="num">
                                      <p:cBhvr>
                                        <p:cTn id="91" dur="770">
                                          <p:stCondLst>
                                            <p:cond delay="123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34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from="(ppt_x)" to="(ppt_x+1)" calcmode="lin" valueType="num">
                                      <p:cBhvr>
                                        <p:cTn id="96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97" dur="2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98" dur="800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  <p:to>
                                        <p:strVal val="-1.0"/>
                                      </p:to>
                                    </p:se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26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03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1822" tmFilter="0,0; 0.14,0.31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+0.2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78">
                                          <p:stCondLst>
                                            <p:cond delay="182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664" tmFilter="0.0,0.0;0.25,0.07;0.50,0.2;0.75,0.467;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0.026"/>
                                          </p:val>
                                        </p:tav>
                                        <p:tav tm="10000">
                                          <p:val>
                                            <p:strVal val="ppt_y+0.052"/>
                                          </p:val>
                                        </p:tav>
                                        <p:tav tm="15000">
                                          <p:val>
                                            <p:strVal val="ppt_y+0.078"/>
                                          </p:val>
                                        </p:tav>
                                        <p:tav tm="20000">
                                          <p:val>
                                            <p:strVal val="ppt_y+0.103"/>
                                          </p:val>
                                        </p:tav>
                                        <p:tav tm="30000">
                                          <p:val>
                                            <p:strVal val="ppt_y+0.151"/>
                                          </p:val>
                                        </p:tav>
                                        <p:tav tm="40000">
                                          <p:val>
                                            <p:strVal val="ppt_y+0.196"/>
                                          </p:val>
                                        </p:tav>
                                        <p:tav tm="50000">
                                          <p:val>
                                            <p:strVal val="ppt_y+0.236"/>
                                          </p:val>
                                        </p:tav>
                                        <p:tav tm="60000">
                                          <p:val>
                                            <p:strVal val="ppt_y+0.270"/>
                                          </p:val>
                                        </p:tav>
                                        <p:tav tm="70000">
                                          <p:val>
                                            <p:strVal val="ppt_y+0.297"/>
                                          </p:val>
                                        </p:tav>
                                        <p:tav tm="80000">
                                          <p:val>
                                            <p:strVal val="ppt_y+0.317"/>
                                          </p:val>
                                        </p:tav>
                                        <p:tav tm="90000">
                                          <p:val>
                                            <p:strVal val="ppt_y+0.329"/>
                                          </p:val>
                                        </p:tav>
                                        <p:tav tm="100000">
                                          <p:val>
                                            <p:strVal val="ppt_y+0.33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111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37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123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ppt_h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11" dur="26">
                                          <p:stCondLst>
                                            <p:cond delay="62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12" dur="166" decel="50000">
                                          <p:stCondLst>
                                            <p:cond delay="64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1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1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>
                      <p:stCondLst>
                        <p:cond delay="indefinite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26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143000" y="2362200"/>
            <a:ext cx="7098418" cy="156966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96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Game Over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37875"/>
            <a:ext cx="6934200" cy="67085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Flowchart: Process 1"/>
          <p:cNvSpPr/>
          <p:nvPr/>
        </p:nvSpPr>
        <p:spPr>
          <a:xfrm>
            <a:off x="6705600" y="0"/>
            <a:ext cx="2438400" cy="1676400"/>
          </a:xfrm>
          <a:prstGeom prst="flowChartProcess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3" name="Flowchart: Process 2"/>
          <p:cNvSpPr/>
          <p:nvPr/>
        </p:nvSpPr>
        <p:spPr>
          <a:xfrm>
            <a:off x="6705600" y="1600200"/>
            <a:ext cx="2438400" cy="1676400"/>
          </a:xfrm>
          <a:prstGeom prst="flowChartProcess">
            <a:avLst/>
          </a:prstGeom>
          <a:solidFill>
            <a:srgbClr val="0000CC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4" name="Flowchart: Process 3"/>
          <p:cNvSpPr/>
          <p:nvPr/>
        </p:nvSpPr>
        <p:spPr>
          <a:xfrm>
            <a:off x="6705600" y="3276600"/>
            <a:ext cx="2438400" cy="1600200"/>
          </a:xfrm>
          <a:prstGeom prst="flowChartProcess">
            <a:avLst/>
          </a:prstGeom>
          <a:solidFill>
            <a:srgbClr val="FF0066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Flowchart: Process 4"/>
          <p:cNvSpPr/>
          <p:nvPr/>
        </p:nvSpPr>
        <p:spPr>
          <a:xfrm>
            <a:off x="6705600" y="4876800"/>
            <a:ext cx="2438400" cy="1981200"/>
          </a:xfrm>
          <a:prstGeom prst="flowChartProcess">
            <a:avLst/>
          </a:prstGeom>
          <a:solidFill>
            <a:srgbClr val="FFFF00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Flowchart: Process 5"/>
          <p:cNvSpPr/>
          <p:nvPr/>
        </p:nvSpPr>
        <p:spPr>
          <a:xfrm>
            <a:off x="4267200" y="0"/>
            <a:ext cx="2438400" cy="1676400"/>
          </a:xfrm>
          <a:prstGeom prst="flowChartProcess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7" name="Flowchart: Process 6"/>
          <p:cNvSpPr/>
          <p:nvPr/>
        </p:nvSpPr>
        <p:spPr>
          <a:xfrm>
            <a:off x="4267200" y="1600200"/>
            <a:ext cx="2438400" cy="1676400"/>
          </a:xfrm>
          <a:prstGeom prst="flowChartProcess">
            <a:avLst/>
          </a:prstGeom>
          <a:solidFill>
            <a:srgbClr val="FFC000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8" name="Flowchart: Process 7"/>
          <p:cNvSpPr/>
          <p:nvPr/>
        </p:nvSpPr>
        <p:spPr>
          <a:xfrm>
            <a:off x="4267200" y="3276600"/>
            <a:ext cx="2438400" cy="1600200"/>
          </a:xfrm>
          <a:prstGeom prst="flowChartProcess">
            <a:avLst/>
          </a:prstGeom>
          <a:solidFill>
            <a:srgbClr val="99FF33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9" name="Flowchart: Process 8"/>
          <p:cNvSpPr/>
          <p:nvPr/>
        </p:nvSpPr>
        <p:spPr>
          <a:xfrm>
            <a:off x="4267200" y="4876800"/>
            <a:ext cx="2438400" cy="1981200"/>
          </a:xfrm>
          <a:prstGeom prst="flowChartProcess">
            <a:avLst/>
          </a:prstGeom>
          <a:solidFill>
            <a:srgbClr val="FF0000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10" name="Flowchart: Process 9"/>
          <p:cNvSpPr/>
          <p:nvPr/>
        </p:nvSpPr>
        <p:spPr>
          <a:xfrm>
            <a:off x="2133600" y="0"/>
            <a:ext cx="2438400" cy="1676400"/>
          </a:xfrm>
          <a:prstGeom prst="flowChartProcess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11" name="Flowchart: Process 10"/>
          <p:cNvSpPr/>
          <p:nvPr/>
        </p:nvSpPr>
        <p:spPr>
          <a:xfrm>
            <a:off x="2133600" y="1600200"/>
            <a:ext cx="2438400" cy="1676400"/>
          </a:xfrm>
          <a:prstGeom prst="flowChartProcess">
            <a:avLst/>
          </a:prstGeom>
          <a:solidFill>
            <a:srgbClr val="FF0000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12" name="Flowchart: Process 11"/>
          <p:cNvSpPr/>
          <p:nvPr/>
        </p:nvSpPr>
        <p:spPr>
          <a:xfrm>
            <a:off x="2133600" y="3276600"/>
            <a:ext cx="2438400" cy="1600200"/>
          </a:xfrm>
          <a:prstGeom prst="flowChartProcess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13" name="Flowchart: Process 12"/>
          <p:cNvSpPr/>
          <p:nvPr/>
        </p:nvSpPr>
        <p:spPr>
          <a:xfrm>
            <a:off x="2133600" y="4876800"/>
            <a:ext cx="2438400" cy="1981200"/>
          </a:xfrm>
          <a:prstGeom prst="flowChartProcess">
            <a:avLst/>
          </a:prstGeom>
          <a:solidFill>
            <a:srgbClr val="7030A0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14" name="Flowchart: Process 13"/>
          <p:cNvSpPr/>
          <p:nvPr/>
        </p:nvSpPr>
        <p:spPr>
          <a:xfrm>
            <a:off x="0" y="0"/>
            <a:ext cx="2438400" cy="1676400"/>
          </a:xfrm>
          <a:prstGeom prst="flowChartProcess">
            <a:avLst/>
          </a:prstGeom>
          <a:solidFill>
            <a:srgbClr val="99FF33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15" name="Flowchart: Process 14"/>
          <p:cNvSpPr/>
          <p:nvPr/>
        </p:nvSpPr>
        <p:spPr>
          <a:xfrm>
            <a:off x="0" y="1600200"/>
            <a:ext cx="2438400" cy="1676400"/>
          </a:xfrm>
          <a:prstGeom prst="flowChartProcess">
            <a:avLst/>
          </a:prstGeom>
          <a:solidFill>
            <a:srgbClr val="7030A0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16" name="Flowchart: Process 15"/>
          <p:cNvSpPr/>
          <p:nvPr/>
        </p:nvSpPr>
        <p:spPr>
          <a:xfrm>
            <a:off x="0" y="3276600"/>
            <a:ext cx="2438400" cy="1600200"/>
          </a:xfrm>
          <a:prstGeom prst="flowChartProcess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17" name="Flowchart: Process 16"/>
          <p:cNvSpPr/>
          <p:nvPr/>
        </p:nvSpPr>
        <p:spPr>
          <a:xfrm>
            <a:off x="0" y="4876800"/>
            <a:ext cx="2438400" cy="1981200"/>
          </a:xfrm>
          <a:prstGeom prst="flowChartProcess">
            <a:avLst/>
          </a:prstGeom>
          <a:solidFill>
            <a:srgbClr val="FF0066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18" name="Bevel 17"/>
          <p:cNvSpPr/>
          <p:nvPr/>
        </p:nvSpPr>
        <p:spPr>
          <a:xfrm>
            <a:off x="6248400" y="5943600"/>
            <a:ext cx="2895600" cy="914400"/>
          </a:xfrm>
          <a:prstGeom prst="bevel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  <a:effectLst>
                <a:outerShdw blurRad="38100" dist="38100" dir="2700000" algn="tl">
                  <a:srgbClr val="EEECE1"/>
                </a:outerShdw>
              </a:effectLst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6400800" y="5934670"/>
            <a:ext cx="2551340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n-lt"/>
              </a:rPr>
              <a:t>Remove</a:t>
            </a:r>
          </a:p>
        </p:txBody>
      </p:sp>
      <p:sp>
        <p:nvSpPr>
          <p:cNvPr id="20" name="Rectangle 19"/>
          <p:cNvSpPr/>
          <p:nvPr/>
        </p:nvSpPr>
        <p:spPr>
          <a:xfrm>
            <a:off x="990600" y="2286000"/>
            <a:ext cx="7565661" cy="304698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96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George </a:t>
            </a:r>
          </a:p>
          <a:p>
            <a:pPr algn="ctr">
              <a:defRPr/>
            </a:pPr>
            <a:r>
              <a:rPr lang="en-US" sz="96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Washington</a:t>
            </a:r>
            <a:endParaRPr lang="en-US" sz="96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4)">
                                      <p:cBhvr>
                                        <p:cTn id="6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4)">
                                      <p:cBhvr>
                                        <p:cTn id="11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16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xit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trips(downLeft)">
                                      <p:cBhvr>
                                        <p:cTn id="2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1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4)">
                                      <p:cBhvr>
                                        <p:cTn id="26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3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8" presetClass="exit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trips(downLeft)">
                                      <p:cBhvr>
                                        <p:cTn id="3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2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5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8" presetClass="exit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trips(downLeft)">
                                      <p:cBhvr>
                                        <p:cTn id="6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9" presetClass="exit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9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7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">
                                          <p:val>
                                            <p:strVal val="ppt_x+-0.0500*(ppt_x*0.9511+(1-ppt_y)*0.3090)"/>
                                          </p:val>
                                        </p:tav>
                                        <p:tav tm="10000">
                                          <p:val>
                                            <p:strVal val="ppt_x+-0.1000*(ppt_x*0.8090+(1-ppt_y)*0.5878)"/>
                                          </p:val>
                                        </p:tav>
                                        <p:tav tm="15000">
                                          <p:val>
                                            <p:strVal val="ppt_x+-0.1500*(ppt_x*0.5878+(1-ppt_y)*0.8090)"/>
                                          </p:val>
                                        </p:tav>
                                        <p:tav tm="20000">
                                          <p:val>
                                            <p:strVal val="ppt_x+-0.2000*(ppt_x*0.3090+(1-ppt_y)*0.9511)"/>
                                          </p:val>
                                        </p:tav>
                                        <p:tav tm="25000">
                                          <p:val>
                                            <p:strVal val="ppt_x+-0.2500*(ppt_x*-0.0000+(1-ppt_y)*1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x+-0.3000*(ppt_x*-0.3090+(1-ppt_y)*0.9511)"/>
                                          </p:val>
                                        </p:tav>
                                        <p:tav tm="35000">
                                          <p:val>
                                            <p:strVal val="ppt_x+-0.3500*(ppt_x*-0.5878+(1-ppt_y)*0.8090)"/>
                                          </p:val>
                                        </p:tav>
                                        <p:tav tm="40000">
                                          <p:val>
                                            <p:strVal val="ppt_x+-0.4000*(ppt_x*-0.8090+(1-ppt_y)*0.5878)"/>
                                          </p:val>
                                        </p:tav>
                                        <p:tav tm="45000">
                                          <p:val>
                                            <p:strVal val="ppt_x+-0.4500*(ppt_x*-0.9511+(1-ppt_y)*0.3090)"/>
                                          </p:val>
                                        </p:tav>
                                        <p:tav tm="50000">
                                          <p:val>
                                            <p:strVal val="ppt_x+-0.5000*(ppt_x*-1.0000+(1-ppt_y)*-0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x+-0.5500*(ppt_x*-0.9511+(1-ppt_y)*-0.3090)"/>
                                          </p:val>
                                        </p:tav>
                                        <p:tav tm="60000">
                                          <p:val>
                                            <p:strVal val="ppt_x+-0.6000*(ppt_x*-0.8090+(1-ppt_y)*-0.5878)"/>
                                          </p:val>
                                        </p:tav>
                                        <p:tav tm="65000">
                                          <p:val>
                                            <p:strVal val="ppt_x+-0.6500*(ppt_x*-0.5878+(1-ppt_y)*-0.8090)"/>
                                          </p:val>
                                        </p:tav>
                                        <p:tav tm="70000">
                                          <p:val>
                                            <p:strVal val="ppt_x+-0.7000*(ppt_x*-0.3090+(1-ppt_y)*-0.9511)"/>
                                          </p:val>
                                        </p:tav>
                                        <p:tav tm="75000">
                                          <p:val>
                                            <p:strVal val="ppt_x+-0.7500*(ppt_x*0.0000+(1-ppt_y)*-1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x+-0.8000*(ppt_x*0.3090+(1-ppt_y)*-0.9511)"/>
                                          </p:val>
                                        </p:tav>
                                        <p:tav tm="85000">
                                          <p:val>
                                            <p:strVal val="ppt_x+-0.8500*(ppt_x*0.5878+(1-ppt_y)*-0.8090)"/>
                                          </p:val>
                                        </p:tav>
                                        <p:tav tm="90000">
                                          <p:val>
                                            <p:strVal val="ppt_x+-0.9000*(ppt_x*0.8090+(1-ppt_y)*-0.5878)"/>
                                          </p:val>
                                        </p:tav>
                                        <p:tav tm="95000">
                                          <p:val>
                                            <p:strVal val="ppt_x+-0.9500*(ppt_x*0.9511+(1-ppt_y)*-0.3090)"/>
                                          </p:val>
                                        </p:tav>
                                        <p:tav tm="100000">
                                          <p:val>
                                            <p:strVal val="ppt_x+-1.0000*(ppt_x*1.0000+(1-ppt_y)*0.0000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-0.0500*(ppt_x*0.3090-(1-ppt_y)*0.9511)"/>
                                          </p:val>
                                        </p:tav>
                                        <p:tav tm="10000">
                                          <p:val>
                                            <p:strVal val="ppt_y+-0.1000*(ppt_x*0.5878-(1-ppt_y)*0.8090)"/>
                                          </p:val>
                                        </p:tav>
                                        <p:tav tm="15000">
                                          <p:val>
                                            <p:strVal val="ppt_y+-0.1500*(ppt_x*0.8090-(1-ppt_y)*0.5878)"/>
                                          </p:val>
                                        </p:tav>
                                        <p:tav tm="20000">
                                          <p:val>
                                            <p:strVal val="ppt_y+-0.2000*(ppt_x*0.9511-(1-ppt_y)*0.3090)"/>
                                          </p:val>
                                        </p:tav>
                                        <p:tav tm="25000">
                                          <p:val>
                                            <p:strVal val="ppt_y+-0.2500*(ppt_x*1.0000-(1-ppt_y)*-0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y+-0.3000*(ppt_x*0.9511-(1-ppt_y)*-0.3090)"/>
                                          </p:val>
                                        </p:tav>
                                        <p:tav tm="35000">
                                          <p:val>
                                            <p:strVal val="ppt_y+-0.3500*(ppt_x*0.8090-(1-ppt_y)*-0.5878)"/>
                                          </p:val>
                                        </p:tav>
                                        <p:tav tm="40000">
                                          <p:val>
                                            <p:strVal val="ppt_y+-0.4000*(ppt_x*0.5878-(1-ppt_y)*-0.8090)"/>
                                          </p:val>
                                        </p:tav>
                                        <p:tav tm="45000">
                                          <p:val>
                                            <p:strVal val="ppt_y+-0.4500*(ppt_x*0.3090-(1-ppt_y)*-0.9511)"/>
                                          </p:val>
                                        </p:tav>
                                        <p:tav tm="50000">
                                          <p:val>
                                            <p:strVal val="ppt_y+-0.5000*(ppt_x*-0.0000-(1-ppt_y)*-1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y+-0.5500*(ppt_x*-0.3090-(1-ppt_y)*-0.9511)"/>
                                          </p:val>
                                        </p:tav>
                                        <p:tav tm="60000">
                                          <p:val>
                                            <p:strVal val="ppt_y+-0.6000*(ppt_x*-0.5878-(1-ppt_y)*-0.8090)"/>
                                          </p:val>
                                        </p:tav>
                                        <p:tav tm="65000">
                                          <p:val>
                                            <p:strVal val="ppt_y+-0.6500*(ppt_x*-0.8090-(1-ppt_y)*-0.5878)"/>
                                          </p:val>
                                        </p:tav>
                                        <p:tav tm="70000">
                                          <p:val>
                                            <p:strVal val="ppt_y+-0.7000*(ppt_x*-0.9511-(1-ppt_y)*-0.3090)"/>
                                          </p:val>
                                        </p:tav>
                                        <p:tav tm="75000">
                                          <p:val>
                                            <p:strVal val="ppt_y+-0.7500*(ppt_x*-1.0000-(1-ppt_y)*0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y+-0.8000*(ppt_x*-0.9511-(1-ppt_y)*0.3090)"/>
                                          </p:val>
                                        </p:tav>
                                        <p:tav tm="85000">
                                          <p:val>
                                            <p:strVal val="ppt_y+-0.8500*(ppt_x*-0.8090-(1-ppt_y)*0.5878)"/>
                                          </p:val>
                                        </p:tav>
                                        <p:tav tm="90000">
                                          <p:val>
                                            <p:strVal val="ppt_y+-0.9000*(ppt_x*-0.5878-(1-ppt_y)*0.8090)"/>
                                          </p:val>
                                        </p:tav>
                                        <p:tav tm="95000">
                                          <p:val>
                                            <p:strVal val="ppt_y+-0.9500*(ppt_x*-0.3090-(1-ppt_y)*0.9511)"/>
                                          </p:val>
                                        </p:tav>
                                        <p:tav tm="100000">
                                          <p:val>
                                            <p:strVal val="ppt_y+-1.0000*(ppt_x*0.0000-(1-ppt_y)*1.0000)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5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5" dur="770" accel="100000">
                                          <p:stCondLst>
                                            <p:cond delay="123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6" dur="770" accel="100000">
                                          <p:stCondLst>
                                            <p:cond delay="123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from x="200000" y="450000"/>
                                      <p:to x="10000" y="10000"/>
                                    </p:animScale>
                                    <p:animScale>
                                      <p:cBhvr>
                                        <p:cTn id="87" dur="1230" decel="100000"/>
                                        <p:tgtEl>
                                          <p:spTgt spid="11"/>
                                        </p:tgtEl>
                                      </p:cBhvr>
                                      <p:from x="100000" y="100000"/>
                                      <p:to x="200000" y="450000"/>
                                    </p:animScale>
                                    <p:anim from="(ppt_x)" to="(0.5)" calcmode="lin" valueType="num">
                                      <p:cBhvr>
                                        <p:cTn id="88" dur="1230" decel="100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0.5)" to="(0.5)" calcmode="lin" valueType="num">
                                      <p:cBhvr>
                                        <p:cTn id="89" dur="770">
                                          <p:stCondLst>
                                            <p:cond delay="123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ppt_y)" to="(ppt_y+0.4)" calcmode="lin" valueType="num">
                                      <p:cBhvr>
                                        <p:cTn id="90" dur="1230" decel="100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 from="(ppt_y)" to="(ppt_y)" calcmode="lin" valueType="num">
                                      <p:cBhvr>
                                        <p:cTn id="91" dur="770">
                                          <p:stCondLst>
                                            <p:cond delay="123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34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from="(ppt_x)" to="(ppt_x+1)" calcmode="lin" valueType="num">
                                      <p:cBhvr>
                                        <p:cTn id="96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97" dur="2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98" dur="800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  <p:to>
                                        <p:strVal val="-1.0"/>
                                      </p:to>
                                    </p:se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26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03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1822" tmFilter="0,0; 0.14,0.31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+0.2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78">
                                          <p:stCondLst>
                                            <p:cond delay="182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664" tmFilter="0.0,0.0;0.25,0.07;0.50,0.2;0.75,0.467;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0.026"/>
                                          </p:val>
                                        </p:tav>
                                        <p:tav tm="10000">
                                          <p:val>
                                            <p:strVal val="ppt_y+0.052"/>
                                          </p:val>
                                        </p:tav>
                                        <p:tav tm="15000">
                                          <p:val>
                                            <p:strVal val="ppt_y+0.078"/>
                                          </p:val>
                                        </p:tav>
                                        <p:tav tm="20000">
                                          <p:val>
                                            <p:strVal val="ppt_y+0.103"/>
                                          </p:val>
                                        </p:tav>
                                        <p:tav tm="30000">
                                          <p:val>
                                            <p:strVal val="ppt_y+0.151"/>
                                          </p:val>
                                        </p:tav>
                                        <p:tav tm="40000">
                                          <p:val>
                                            <p:strVal val="ppt_y+0.196"/>
                                          </p:val>
                                        </p:tav>
                                        <p:tav tm="50000">
                                          <p:val>
                                            <p:strVal val="ppt_y+0.236"/>
                                          </p:val>
                                        </p:tav>
                                        <p:tav tm="60000">
                                          <p:val>
                                            <p:strVal val="ppt_y+0.270"/>
                                          </p:val>
                                        </p:tav>
                                        <p:tav tm="70000">
                                          <p:val>
                                            <p:strVal val="ppt_y+0.297"/>
                                          </p:val>
                                        </p:tav>
                                        <p:tav tm="80000">
                                          <p:val>
                                            <p:strVal val="ppt_y+0.317"/>
                                          </p:val>
                                        </p:tav>
                                        <p:tav tm="90000">
                                          <p:val>
                                            <p:strVal val="ppt_y+0.329"/>
                                          </p:val>
                                        </p:tav>
                                        <p:tav tm="100000">
                                          <p:val>
                                            <p:strVal val="ppt_y+0.33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111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37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123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ppt_h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11" dur="26">
                                          <p:stCondLst>
                                            <p:cond delay="62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12" dur="166" decel="50000">
                                          <p:stCondLst>
                                            <p:cond delay="64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1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1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>
                      <p:stCondLst>
                        <p:cond delay="indefinite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26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7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76200"/>
            <a:ext cx="7696199" cy="6678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Flowchart: Process 1"/>
          <p:cNvSpPr/>
          <p:nvPr/>
        </p:nvSpPr>
        <p:spPr>
          <a:xfrm>
            <a:off x="6705600" y="0"/>
            <a:ext cx="2438400" cy="1676400"/>
          </a:xfrm>
          <a:prstGeom prst="flowChartProcess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3" name="Flowchart: Process 2"/>
          <p:cNvSpPr/>
          <p:nvPr/>
        </p:nvSpPr>
        <p:spPr>
          <a:xfrm>
            <a:off x="6705600" y="1600200"/>
            <a:ext cx="2438400" cy="1676400"/>
          </a:xfrm>
          <a:prstGeom prst="flowChartProcess">
            <a:avLst/>
          </a:prstGeom>
          <a:solidFill>
            <a:srgbClr val="0000CC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4" name="Flowchart: Process 3"/>
          <p:cNvSpPr/>
          <p:nvPr/>
        </p:nvSpPr>
        <p:spPr>
          <a:xfrm>
            <a:off x="6705600" y="3276600"/>
            <a:ext cx="2438400" cy="1600200"/>
          </a:xfrm>
          <a:prstGeom prst="flowChartProcess">
            <a:avLst/>
          </a:prstGeom>
          <a:solidFill>
            <a:srgbClr val="FF0066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Flowchart: Process 4"/>
          <p:cNvSpPr/>
          <p:nvPr/>
        </p:nvSpPr>
        <p:spPr>
          <a:xfrm>
            <a:off x="6705600" y="4876800"/>
            <a:ext cx="2438400" cy="1981200"/>
          </a:xfrm>
          <a:prstGeom prst="flowChartProcess">
            <a:avLst/>
          </a:prstGeom>
          <a:solidFill>
            <a:srgbClr val="FFFF00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Flowchart: Process 5"/>
          <p:cNvSpPr/>
          <p:nvPr/>
        </p:nvSpPr>
        <p:spPr>
          <a:xfrm>
            <a:off x="4267200" y="0"/>
            <a:ext cx="2438400" cy="1676400"/>
          </a:xfrm>
          <a:prstGeom prst="flowChartProcess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7" name="Flowchart: Process 6"/>
          <p:cNvSpPr/>
          <p:nvPr/>
        </p:nvSpPr>
        <p:spPr>
          <a:xfrm>
            <a:off x="4267200" y="1600200"/>
            <a:ext cx="2438400" cy="1676400"/>
          </a:xfrm>
          <a:prstGeom prst="flowChartProcess">
            <a:avLst/>
          </a:prstGeom>
          <a:solidFill>
            <a:srgbClr val="FFC000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8" name="Flowchart: Process 7"/>
          <p:cNvSpPr/>
          <p:nvPr/>
        </p:nvSpPr>
        <p:spPr>
          <a:xfrm>
            <a:off x="4267200" y="3276600"/>
            <a:ext cx="2438400" cy="1600200"/>
          </a:xfrm>
          <a:prstGeom prst="flowChartProcess">
            <a:avLst/>
          </a:prstGeom>
          <a:solidFill>
            <a:srgbClr val="99FF33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9" name="Flowchart: Process 8"/>
          <p:cNvSpPr/>
          <p:nvPr/>
        </p:nvSpPr>
        <p:spPr>
          <a:xfrm>
            <a:off x="4267200" y="4876800"/>
            <a:ext cx="2438400" cy="1981200"/>
          </a:xfrm>
          <a:prstGeom prst="flowChartProcess">
            <a:avLst/>
          </a:prstGeom>
          <a:solidFill>
            <a:srgbClr val="FF0000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10" name="Flowchart: Process 9"/>
          <p:cNvSpPr/>
          <p:nvPr/>
        </p:nvSpPr>
        <p:spPr>
          <a:xfrm>
            <a:off x="2133600" y="0"/>
            <a:ext cx="2438400" cy="1676400"/>
          </a:xfrm>
          <a:prstGeom prst="flowChartProcess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11" name="Flowchart: Process 10"/>
          <p:cNvSpPr/>
          <p:nvPr/>
        </p:nvSpPr>
        <p:spPr>
          <a:xfrm>
            <a:off x="2133600" y="1600200"/>
            <a:ext cx="2438400" cy="1676400"/>
          </a:xfrm>
          <a:prstGeom prst="flowChartProcess">
            <a:avLst/>
          </a:prstGeom>
          <a:solidFill>
            <a:srgbClr val="FF0000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12" name="Flowchart: Process 11"/>
          <p:cNvSpPr/>
          <p:nvPr/>
        </p:nvSpPr>
        <p:spPr>
          <a:xfrm>
            <a:off x="2133600" y="3276600"/>
            <a:ext cx="2438400" cy="1600200"/>
          </a:xfrm>
          <a:prstGeom prst="flowChartProcess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13" name="Flowchart: Process 12"/>
          <p:cNvSpPr/>
          <p:nvPr/>
        </p:nvSpPr>
        <p:spPr>
          <a:xfrm>
            <a:off x="2133600" y="4876800"/>
            <a:ext cx="2438400" cy="1981200"/>
          </a:xfrm>
          <a:prstGeom prst="flowChartProcess">
            <a:avLst/>
          </a:prstGeom>
          <a:solidFill>
            <a:srgbClr val="7030A0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14" name="Flowchart: Process 13"/>
          <p:cNvSpPr/>
          <p:nvPr/>
        </p:nvSpPr>
        <p:spPr>
          <a:xfrm>
            <a:off x="0" y="0"/>
            <a:ext cx="2438400" cy="1676400"/>
          </a:xfrm>
          <a:prstGeom prst="flowChartProcess">
            <a:avLst/>
          </a:prstGeom>
          <a:solidFill>
            <a:srgbClr val="99FF33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15" name="Flowchart: Process 14"/>
          <p:cNvSpPr/>
          <p:nvPr/>
        </p:nvSpPr>
        <p:spPr>
          <a:xfrm>
            <a:off x="0" y="1600200"/>
            <a:ext cx="2438400" cy="1676400"/>
          </a:xfrm>
          <a:prstGeom prst="flowChartProcess">
            <a:avLst/>
          </a:prstGeom>
          <a:solidFill>
            <a:srgbClr val="7030A0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16" name="Flowchart: Process 15"/>
          <p:cNvSpPr/>
          <p:nvPr/>
        </p:nvSpPr>
        <p:spPr>
          <a:xfrm>
            <a:off x="0" y="3276600"/>
            <a:ext cx="2438400" cy="1600200"/>
          </a:xfrm>
          <a:prstGeom prst="flowChartProcess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17" name="Flowchart: Process 16"/>
          <p:cNvSpPr/>
          <p:nvPr/>
        </p:nvSpPr>
        <p:spPr>
          <a:xfrm>
            <a:off x="0" y="4876800"/>
            <a:ext cx="2438400" cy="1981200"/>
          </a:xfrm>
          <a:prstGeom prst="flowChartProcess">
            <a:avLst/>
          </a:prstGeom>
          <a:solidFill>
            <a:srgbClr val="FF0066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18" name="Bevel 17"/>
          <p:cNvSpPr/>
          <p:nvPr/>
        </p:nvSpPr>
        <p:spPr>
          <a:xfrm>
            <a:off x="6248400" y="5943600"/>
            <a:ext cx="2895600" cy="914400"/>
          </a:xfrm>
          <a:prstGeom prst="bevel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  <a:effectLst>
                <a:outerShdw blurRad="38100" dist="38100" dir="2700000" algn="tl">
                  <a:srgbClr val="EEECE1"/>
                </a:outerShdw>
              </a:effectLst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6400800" y="5934670"/>
            <a:ext cx="2551340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n-lt"/>
              </a:rPr>
              <a:t>Remove</a:t>
            </a:r>
          </a:p>
        </p:txBody>
      </p:sp>
      <p:sp>
        <p:nvSpPr>
          <p:cNvPr id="20" name="Rectangle 19"/>
          <p:cNvSpPr/>
          <p:nvPr/>
        </p:nvSpPr>
        <p:spPr>
          <a:xfrm>
            <a:off x="930795" y="2514600"/>
            <a:ext cx="7910307" cy="156966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96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John Adams</a:t>
            </a:r>
            <a:endParaRPr lang="en-US" sz="96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4)">
                                      <p:cBhvr>
                                        <p:cTn id="6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4)">
                                      <p:cBhvr>
                                        <p:cTn id="11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16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xit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trips(downLeft)">
                                      <p:cBhvr>
                                        <p:cTn id="2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1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4)">
                                      <p:cBhvr>
                                        <p:cTn id="26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3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8" presetClass="exit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trips(downLeft)">
                                      <p:cBhvr>
                                        <p:cTn id="3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2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5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8" presetClass="exit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trips(downLeft)">
                                      <p:cBhvr>
                                        <p:cTn id="6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9" presetClass="exit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9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7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">
                                          <p:val>
                                            <p:strVal val="ppt_x+-0.0500*(ppt_x*0.9511+(1-ppt_y)*0.3090)"/>
                                          </p:val>
                                        </p:tav>
                                        <p:tav tm="10000">
                                          <p:val>
                                            <p:strVal val="ppt_x+-0.1000*(ppt_x*0.8090+(1-ppt_y)*0.5878)"/>
                                          </p:val>
                                        </p:tav>
                                        <p:tav tm="15000">
                                          <p:val>
                                            <p:strVal val="ppt_x+-0.1500*(ppt_x*0.5878+(1-ppt_y)*0.8090)"/>
                                          </p:val>
                                        </p:tav>
                                        <p:tav tm="20000">
                                          <p:val>
                                            <p:strVal val="ppt_x+-0.2000*(ppt_x*0.3090+(1-ppt_y)*0.9511)"/>
                                          </p:val>
                                        </p:tav>
                                        <p:tav tm="25000">
                                          <p:val>
                                            <p:strVal val="ppt_x+-0.2500*(ppt_x*-0.0000+(1-ppt_y)*1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x+-0.3000*(ppt_x*-0.3090+(1-ppt_y)*0.9511)"/>
                                          </p:val>
                                        </p:tav>
                                        <p:tav tm="35000">
                                          <p:val>
                                            <p:strVal val="ppt_x+-0.3500*(ppt_x*-0.5878+(1-ppt_y)*0.8090)"/>
                                          </p:val>
                                        </p:tav>
                                        <p:tav tm="40000">
                                          <p:val>
                                            <p:strVal val="ppt_x+-0.4000*(ppt_x*-0.8090+(1-ppt_y)*0.5878)"/>
                                          </p:val>
                                        </p:tav>
                                        <p:tav tm="45000">
                                          <p:val>
                                            <p:strVal val="ppt_x+-0.4500*(ppt_x*-0.9511+(1-ppt_y)*0.3090)"/>
                                          </p:val>
                                        </p:tav>
                                        <p:tav tm="50000">
                                          <p:val>
                                            <p:strVal val="ppt_x+-0.5000*(ppt_x*-1.0000+(1-ppt_y)*-0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x+-0.5500*(ppt_x*-0.9511+(1-ppt_y)*-0.3090)"/>
                                          </p:val>
                                        </p:tav>
                                        <p:tav tm="60000">
                                          <p:val>
                                            <p:strVal val="ppt_x+-0.6000*(ppt_x*-0.8090+(1-ppt_y)*-0.5878)"/>
                                          </p:val>
                                        </p:tav>
                                        <p:tav tm="65000">
                                          <p:val>
                                            <p:strVal val="ppt_x+-0.6500*(ppt_x*-0.5878+(1-ppt_y)*-0.8090)"/>
                                          </p:val>
                                        </p:tav>
                                        <p:tav tm="70000">
                                          <p:val>
                                            <p:strVal val="ppt_x+-0.7000*(ppt_x*-0.3090+(1-ppt_y)*-0.9511)"/>
                                          </p:val>
                                        </p:tav>
                                        <p:tav tm="75000">
                                          <p:val>
                                            <p:strVal val="ppt_x+-0.7500*(ppt_x*0.0000+(1-ppt_y)*-1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x+-0.8000*(ppt_x*0.3090+(1-ppt_y)*-0.9511)"/>
                                          </p:val>
                                        </p:tav>
                                        <p:tav tm="85000">
                                          <p:val>
                                            <p:strVal val="ppt_x+-0.8500*(ppt_x*0.5878+(1-ppt_y)*-0.8090)"/>
                                          </p:val>
                                        </p:tav>
                                        <p:tav tm="90000">
                                          <p:val>
                                            <p:strVal val="ppt_x+-0.9000*(ppt_x*0.8090+(1-ppt_y)*-0.5878)"/>
                                          </p:val>
                                        </p:tav>
                                        <p:tav tm="95000">
                                          <p:val>
                                            <p:strVal val="ppt_x+-0.9500*(ppt_x*0.9511+(1-ppt_y)*-0.3090)"/>
                                          </p:val>
                                        </p:tav>
                                        <p:tav tm="100000">
                                          <p:val>
                                            <p:strVal val="ppt_x+-1.0000*(ppt_x*1.0000+(1-ppt_y)*0.0000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-0.0500*(ppt_x*0.3090-(1-ppt_y)*0.9511)"/>
                                          </p:val>
                                        </p:tav>
                                        <p:tav tm="10000">
                                          <p:val>
                                            <p:strVal val="ppt_y+-0.1000*(ppt_x*0.5878-(1-ppt_y)*0.8090)"/>
                                          </p:val>
                                        </p:tav>
                                        <p:tav tm="15000">
                                          <p:val>
                                            <p:strVal val="ppt_y+-0.1500*(ppt_x*0.8090-(1-ppt_y)*0.5878)"/>
                                          </p:val>
                                        </p:tav>
                                        <p:tav tm="20000">
                                          <p:val>
                                            <p:strVal val="ppt_y+-0.2000*(ppt_x*0.9511-(1-ppt_y)*0.3090)"/>
                                          </p:val>
                                        </p:tav>
                                        <p:tav tm="25000">
                                          <p:val>
                                            <p:strVal val="ppt_y+-0.2500*(ppt_x*1.0000-(1-ppt_y)*-0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y+-0.3000*(ppt_x*0.9511-(1-ppt_y)*-0.3090)"/>
                                          </p:val>
                                        </p:tav>
                                        <p:tav tm="35000">
                                          <p:val>
                                            <p:strVal val="ppt_y+-0.3500*(ppt_x*0.8090-(1-ppt_y)*-0.5878)"/>
                                          </p:val>
                                        </p:tav>
                                        <p:tav tm="40000">
                                          <p:val>
                                            <p:strVal val="ppt_y+-0.4000*(ppt_x*0.5878-(1-ppt_y)*-0.8090)"/>
                                          </p:val>
                                        </p:tav>
                                        <p:tav tm="45000">
                                          <p:val>
                                            <p:strVal val="ppt_y+-0.4500*(ppt_x*0.3090-(1-ppt_y)*-0.9511)"/>
                                          </p:val>
                                        </p:tav>
                                        <p:tav tm="50000">
                                          <p:val>
                                            <p:strVal val="ppt_y+-0.5000*(ppt_x*-0.0000-(1-ppt_y)*-1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y+-0.5500*(ppt_x*-0.3090-(1-ppt_y)*-0.9511)"/>
                                          </p:val>
                                        </p:tav>
                                        <p:tav tm="60000">
                                          <p:val>
                                            <p:strVal val="ppt_y+-0.6000*(ppt_x*-0.5878-(1-ppt_y)*-0.8090)"/>
                                          </p:val>
                                        </p:tav>
                                        <p:tav tm="65000">
                                          <p:val>
                                            <p:strVal val="ppt_y+-0.6500*(ppt_x*-0.8090-(1-ppt_y)*-0.5878)"/>
                                          </p:val>
                                        </p:tav>
                                        <p:tav tm="70000">
                                          <p:val>
                                            <p:strVal val="ppt_y+-0.7000*(ppt_x*-0.9511-(1-ppt_y)*-0.3090)"/>
                                          </p:val>
                                        </p:tav>
                                        <p:tav tm="75000">
                                          <p:val>
                                            <p:strVal val="ppt_y+-0.7500*(ppt_x*-1.0000-(1-ppt_y)*0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y+-0.8000*(ppt_x*-0.9511-(1-ppt_y)*0.3090)"/>
                                          </p:val>
                                        </p:tav>
                                        <p:tav tm="85000">
                                          <p:val>
                                            <p:strVal val="ppt_y+-0.8500*(ppt_x*-0.8090-(1-ppt_y)*0.5878)"/>
                                          </p:val>
                                        </p:tav>
                                        <p:tav tm="90000">
                                          <p:val>
                                            <p:strVal val="ppt_y+-0.9000*(ppt_x*-0.5878-(1-ppt_y)*0.8090)"/>
                                          </p:val>
                                        </p:tav>
                                        <p:tav tm="95000">
                                          <p:val>
                                            <p:strVal val="ppt_y+-0.9500*(ppt_x*-0.3090-(1-ppt_y)*0.9511)"/>
                                          </p:val>
                                        </p:tav>
                                        <p:tav tm="100000">
                                          <p:val>
                                            <p:strVal val="ppt_y+-1.0000*(ppt_x*0.0000-(1-ppt_y)*1.0000)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5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5" dur="770" accel="100000">
                                          <p:stCondLst>
                                            <p:cond delay="123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6" dur="770" accel="100000">
                                          <p:stCondLst>
                                            <p:cond delay="123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from x="200000" y="450000"/>
                                      <p:to x="10000" y="10000"/>
                                    </p:animScale>
                                    <p:animScale>
                                      <p:cBhvr>
                                        <p:cTn id="87" dur="1230" decel="100000"/>
                                        <p:tgtEl>
                                          <p:spTgt spid="11"/>
                                        </p:tgtEl>
                                      </p:cBhvr>
                                      <p:from x="100000" y="100000"/>
                                      <p:to x="200000" y="450000"/>
                                    </p:animScale>
                                    <p:anim from="(ppt_x)" to="(0.5)" calcmode="lin" valueType="num">
                                      <p:cBhvr>
                                        <p:cTn id="88" dur="1230" decel="100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0.5)" to="(0.5)" calcmode="lin" valueType="num">
                                      <p:cBhvr>
                                        <p:cTn id="89" dur="770">
                                          <p:stCondLst>
                                            <p:cond delay="123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ppt_y)" to="(ppt_y+0.4)" calcmode="lin" valueType="num">
                                      <p:cBhvr>
                                        <p:cTn id="90" dur="1230" decel="100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 from="(ppt_y)" to="(ppt_y)" calcmode="lin" valueType="num">
                                      <p:cBhvr>
                                        <p:cTn id="91" dur="770">
                                          <p:stCondLst>
                                            <p:cond delay="123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34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from="(ppt_x)" to="(ppt_x+1)" calcmode="lin" valueType="num">
                                      <p:cBhvr>
                                        <p:cTn id="96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97" dur="2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98" dur="800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  <p:to>
                                        <p:strVal val="-1.0"/>
                                      </p:to>
                                    </p:se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26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03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1822" tmFilter="0,0; 0.14,0.31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+0.2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78">
                                          <p:stCondLst>
                                            <p:cond delay="182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664" tmFilter="0.0,0.0;0.25,0.07;0.50,0.2;0.75,0.467;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0.026"/>
                                          </p:val>
                                        </p:tav>
                                        <p:tav tm="10000">
                                          <p:val>
                                            <p:strVal val="ppt_y+0.052"/>
                                          </p:val>
                                        </p:tav>
                                        <p:tav tm="15000">
                                          <p:val>
                                            <p:strVal val="ppt_y+0.078"/>
                                          </p:val>
                                        </p:tav>
                                        <p:tav tm="20000">
                                          <p:val>
                                            <p:strVal val="ppt_y+0.103"/>
                                          </p:val>
                                        </p:tav>
                                        <p:tav tm="30000">
                                          <p:val>
                                            <p:strVal val="ppt_y+0.151"/>
                                          </p:val>
                                        </p:tav>
                                        <p:tav tm="40000">
                                          <p:val>
                                            <p:strVal val="ppt_y+0.196"/>
                                          </p:val>
                                        </p:tav>
                                        <p:tav tm="50000">
                                          <p:val>
                                            <p:strVal val="ppt_y+0.236"/>
                                          </p:val>
                                        </p:tav>
                                        <p:tav tm="60000">
                                          <p:val>
                                            <p:strVal val="ppt_y+0.270"/>
                                          </p:val>
                                        </p:tav>
                                        <p:tav tm="70000">
                                          <p:val>
                                            <p:strVal val="ppt_y+0.297"/>
                                          </p:val>
                                        </p:tav>
                                        <p:tav tm="80000">
                                          <p:val>
                                            <p:strVal val="ppt_y+0.317"/>
                                          </p:val>
                                        </p:tav>
                                        <p:tav tm="90000">
                                          <p:val>
                                            <p:strVal val="ppt_y+0.329"/>
                                          </p:val>
                                        </p:tav>
                                        <p:tav tm="100000">
                                          <p:val>
                                            <p:strVal val="ppt_y+0.33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111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37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123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ppt_h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11" dur="26">
                                          <p:stCondLst>
                                            <p:cond delay="62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12" dur="166" decel="50000">
                                          <p:stCondLst>
                                            <p:cond delay="64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1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1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>
                      <p:stCondLst>
                        <p:cond delay="indefinite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26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3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" y="65903"/>
            <a:ext cx="7772399" cy="6722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Flowchart: Process 1"/>
          <p:cNvSpPr/>
          <p:nvPr/>
        </p:nvSpPr>
        <p:spPr>
          <a:xfrm>
            <a:off x="6705600" y="0"/>
            <a:ext cx="2438400" cy="1676400"/>
          </a:xfrm>
          <a:prstGeom prst="flowChartProcess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3" name="Flowchart: Process 2"/>
          <p:cNvSpPr/>
          <p:nvPr/>
        </p:nvSpPr>
        <p:spPr>
          <a:xfrm>
            <a:off x="6705600" y="1600200"/>
            <a:ext cx="2438400" cy="1676400"/>
          </a:xfrm>
          <a:prstGeom prst="flowChartProcess">
            <a:avLst/>
          </a:prstGeom>
          <a:solidFill>
            <a:srgbClr val="0000CC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4" name="Flowchart: Process 3"/>
          <p:cNvSpPr/>
          <p:nvPr/>
        </p:nvSpPr>
        <p:spPr>
          <a:xfrm>
            <a:off x="6705600" y="3276600"/>
            <a:ext cx="2438400" cy="1600200"/>
          </a:xfrm>
          <a:prstGeom prst="flowChartProcess">
            <a:avLst/>
          </a:prstGeom>
          <a:solidFill>
            <a:srgbClr val="FF0066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Flowchart: Process 4"/>
          <p:cNvSpPr/>
          <p:nvPr/>
        </p:nvSpPr>
        <p:spPr>
          <a:xfrm>
            <a:off x="6705600" y="4876800"/>
            <a:ext cx="2438400" cy="1981200"/>
          </a:xfrm>
          <a:prstGeom prst="flowChartProcess">
            <a:avLst/>
          </a:prstGeom>
          <a:solidFill>
            <a:srgbClr val="FFFF00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Flowchart: Process 5"/>
          <p:cNvSpPr/>
          <p:nvPr/>
        </p:nvSpPr>
        <p:spPr>
          <a:xfrm>
            <a:off x="4495800" y="0"/>
            <a:ext cx="2209800" cy="1600200"/>
          </a:xfrm>
          <a:prstGeom prst="flowChartProcess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7" name="Flowchart: Process 6"/>
          <p:cNvSpPr/>
          <p:nvPr/>
        </p:nvSpPr>
        <p:spPr>
          <a:xfrm>
            <a:off x="4267200" y="1600200"/>
            <a:ext cx="2438400" cy="1676400"/>
          </a:xfrm>
          <a:prstGeom prst="flowChartProcess">
            <a:avLst/>
          </a:prstGeom>
          <a:solidFill>
            <a:srgbClr val="FFC000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8" name="Flowchart: Process 7"/>
          <p:cNvSpPr/>
          <p:nvPr/>
        </p:nvSpPr>
        <p:spPr>
          <a:xfrm>
            <a:off x="4267200" y="3276600"/>
            <a:ext cx="2438400" cy="1600200"/>
          </a:xfrm>
          <a:prstGeom prst="flowChartProcess">
            <a:avLst/>
          </a:prstGeom>
          <a:solidFill>
            <a:srgbClr val="99FF33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9" name="Flowchart: Process 8"/>
          <p:cNvSpPr/>
          <p:nvPr/>
        </p:nvSpPr>
        <p:spPr>
          <a:xfrm>
            <a:off x="4267200" y="4876800"/>
            <a:ext cx="2438400" cy="1981200"/>
          </a:xfrm>
          <a:prstGeom prst="flowChartProcess">
            <a:avLst/>
          </a:prstGeom>
          <a:solidFill>
            <a:srgbClr val="FF0000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10" name="Flowchart: Process 9"/>
          <p:cNvSpPr/>
          <p:nvPr/>
        </p:nvSpPr>
        <p:spPr>
          <a:xfrm>
            <a:off x="2133600" y="0"/>
            <a:ext cx="2438400" cy="1676400"/>
          </a:xfrm>
          <a:prstGeom prst="flowChartProcess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11" name="Flowchart: Process 10"/>
          <p:cNvSpPr/>
          <p:nvPr/>
        </p:nvSpPr>
        <p:spPr>
          <a:xfrm>
            <a:off x="2133600" y="1600200"/>
            <a:ext cx="2438400" cy="1676400"/>
          </a:xfrm>
          <a:prstGeom prst="flowChartProcess">
            <a:avLst/>
          </a:prstGeom>
          <a:solidFill>
            <a:srgbClr val="FF0000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12" name="Flowchart: Process 11"/>
          <p:cNvSpPr/>
          <p:nvPr/>
        </p:nvSpPr>
        <p:spPr>
          <a:xfrm>
            <a:off x="2133600" y="3276600"/>
            <a:ext cx="2438400" cy="1600200"/>
          </a:xfrm>
          <a:prstGeom prst="flowChartProcess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13" name="Flowchart: Process 12"/>
          <p:cNvSpPr/>
          <p:nvPr/>
        </p:nvSpPr>
        <p:spPr>
          <a:xfrm>
            <a:off x="2133600" y="4876800"/>
            <a:ext cx="2438400" cy="1981200"/>
          </a:xfrm>
          <a:prstGeom prst="flowChartProcess">
            <a:avLst/>
          </a:prstGeom>
          <a:solidFill>
            <a:srgbClr val="7030A0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14" name="Flowchart: Process 13"/>
          <p:cNvSpPr/>
          <p:nvPr/>
        </p:nvSpPr>
        <p:spPr>
          <a:xfrm>
            <a:off x="0" y="0"/>
            <a:ext cx="2438400" cy="1676400"/>
          </a:xfrm>
          <a:prstGeom prst="flowChartProcess">
            <a:avLst/>
          </a:prstGeom>
          <a:solidFill>
            <a:srgbClr val="99FF33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15" name="Flowchart: Process 14"/>
          <p:cNvSpPr/>
          <p:nvPr/>
        </p:nvSpPr>
        <p:spPr>
          <a:xfrm>
            <a:off x="0" y="1600200"/>
            <a:ext cx="2438400" cy="1676400"/>
          </a:xfrm>
          <a:prstGeom prst="flowChartProcess">
            <a:avLst/>
          </a:prstGeom>
          <a:solidFill>
            <a:srgbClr val="7030A0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16" name="Flowchart: Process 15"/>
          <p:cNvSpPr/>
          <p:nvPr/>
        </p:nvSpPr>
        <p:spPr>
          <a:xfrm>
            <a:off x="0" y="3276600"/>
            <a:ext cx="2438400" cy="1600200"/>
          </a:xfrm>
          <a:prstGeom prst="flowChartProcess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17" name="Flowchart: Process 16"/>
          <p:cNvSpPr/>
          <p:nvPr/>
        </p:nvSpPr>
        <p:spPr>
          <a:xfrm>
            <a:off x="0" y="4876800"/>
            <a:ext cx="2438400" cy="1981200"/>
          </a:xfrm>
          <a:prstGeom prst="flowChartProcess">
            <a:avLst/>
          </a:prstGeom>
          <a:solidFill>
            <a:srgbClr val="FF0066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18" name="Bevel 17"/>
          <p:cNvSpPr/>
          <p:nvPr/>
        </p:nvSpPr>
        <p:spPr>
          <a:xfrm>
            <a:off x="6248400" y="5943600"/>
            <a:ext cx="2895600" cy="914400"/>
          </a:xfrm>
          <a:prstGeom prst="bevel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  <a:effectLst>
                <a:outerShdw blurRad="38100" dist="38100" dir="2700000" algn="tl">
                  <a:srgbClr val="EEECE1"/>
                </a:outerShdw>
              </a:effectLst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6400800" y="5934670"/>
            <a:ext cx="2551340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n-lt"/>
              </a:rPr>
              <a:t>Remove</a:t>
            </a:r>
          </a:p>
        </p:txBody>
      </p:sp>
      <p:sp>
        <p:nvSpPr>
          <p:cNvPr id="20" name="Rectangle 19"/>
          <p:cNvSpPr/>
          <p:nvPr/>
        </p:nvSpPr>
        <p:spPr>
          <a:xfrm>
            <a:off x="1676400" y="1752600"/>
            <a:ext cx="6072495" cy="304698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96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Thomas </a:t>
            </a:r>
          </a:p>
          <a:p>
            <a:pPr algn="ctr">
              <a:defRPr/>
            </a:pPr>
            <a:r>
              <a:rPr lang="en-US" sz="96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Jefferson</a:t>
            </a:r>
            <a:endParaRPr lang="en-US" sz="96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4)">
                                      <p:cBhvr>
                                        <p:cTn id="6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4)">
                                      <p:cBhvr>
                                        <p:cTn id="11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16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xit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trips(downLeft)">
                                      <p:cBhvr>
                                        <p:cTn id="2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1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4)">
                                      <p:cBhvr>
                                        <p:cTn id="26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3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8" presetClass="exit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trips(downLeft)">
                                      <p:cBhvr>
                                        <p:cTn id="3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2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5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8" presetClass="exit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trips(downLeft)">
                                      <p:cBhvr>
                                        <p:cTn id="6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9" presetClass="exit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9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7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">
                                          <p:val>
                                            <p:strVal val="ppt_x+-0.0500*(ppt_x*0.9511+(1-ppt_y)*0.3090)"/>
                                          </p:val>
                                        </p:tav>
                                        <p:tav tm="10000">
                                          <p:val>
                                            <p:strVal val="ppt_x+-0.1000*(ppt_x*0.8090+(1-ppt_y)*0.5878)"/>
                                          </p:val>
                                        </p:tav>
                                        <p:tav tm="15000">
                                          <p:val>
                                            <p:strVal val="ppt_x+-0.1500*(ppt_x*0.5878+(1-ppt_y)*0.8090)"/>
                                          </p:val>
                                        </p:tav>
                                        <p:tav tm="20000">
                                          <p:val>
                                            <p:strVal val="ppt_x+-0.2000*(ppt_x*0.3090+(1-ppt_y)*0.9511)"/>
                                          </p:val>
                                        </p:tav>
                                        <p:tav tm="25000">
                                          <p:val>
                                            <p:strVal val="ppt_x+-0.2500*(ppt_x*-0.0000+(1-ppt_y)*1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x+-0.3000*(ppt_x*-0.3090+(1-ppt_y)*0.9511)"/>
                                          </p:val>
                                        </p:tav>
                                        <p:tav tm="35000">
                                          <p:val>
                                            <p:strVal val="ppt_x+-0.3500*(ppt_x*-0.5878+(1-ppt_y)*0.8090)"/>
                                          </p:val>
                                        </p:tav>
                                        <p:tav tm="40000">
                                          <p:val>
                                            <p:strVal val="ppt_x+-0.4000*(ppt_x*-0.8090+(1-ppt_y)*0.5878)"/>
                                          </p:val>
                                        </p:tav>
                                        <p:tav tm="45000">
                                          <p:val>
                                            <p:strVal val="ppt_x+-0.4500*(ppt_x*-0.9511+(1-ppt_y)*0.3090)"/>
                                          </p:val>
                                        </p:tav>
                                        <p:tav tm="50000">
                                          <p:val>
                                            <p:strVal val="ppt_x+-0.5000*(ppt_x*-1.0000+(1-ppt_y)*-0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x+-0.5500*(ppt_x*-0.9511+(1-ppt_y)*-0.3090)"/>
                                          </p:val>
                                        </p:tav>
                                        <p:tav tm="60000">
                                          <p:val>
                                            <p:strVal val="ppt_x+-0.6000*(ppt_x*-0.8090+(1-ppt_y)*-0.5878)"/>
                                          </p:val>
                                        </p:tav>
                                        <p:tav tm="65000">
                                          <p:val>
                                            <p:strVal val="ppt_x+-0.6500*(ppt_x*-0.5878+(1-ppt_y)*-0.8090)"/>
                                          </p:val>
                                        </p:tav>
                                        <p:tav tm="70000">
                                          <p:val>
                                            <p:strVal val="ppt_x+-0.7000*(ppt_x*-0.3090+(1-ppt_y)*-0.9511)"/>
                                          </p:val>
                                        </p:tav>
                                        <p:tav tm="75000">
                                          <p:val>
                                            <p:strVal val="ppt_x+-0.7500*(ppt_x*0.0000+(1-ppt_y)*-1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x+-0.8000*(ppt_x*0.3090+(1-ppt_y)*-0.9511)"/>
                                          </p:val>
                                        </p:tav>
                                        <p:tav tm="85000">
                                          <p:val>
                                            <p:strVal val="ppt_x+-0.8500*(ppt_x*0.5878+(1-ppt_y)*-0.8090)"/>
                                          </p:val>
                                        </p:tav>
                                        <p:tav tm="90000">
                                          <p:val>
                                            <p:strVal val="ppt_x+-0.9000*(ppt_x*0.8090+(1-ppt_y)*-0.5878)"/>
                                          </p:val>
                                        </p:tav>
                                        <p:tav tm="95000">
                                          <p:val>
                                            <p:strVal val="ppt_x+-0.9500*(ppt_x*0.9511+(1-ppt_y)*-0.3090)"/>
                                          </p:val>
                                        </p:tav>
                                        <p:tav tm="100000">
                                          <p:val>
                                            <p:strVal val="ppt_x+-1.0000*(ppt_x*1.0000+(1-ppt_y)*0.0000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-0.0500*(ppt_x*0.3090-(1-ppt_y)*0.9511)"/>
                                          </p:val>
                                        </p:tav>
                                        <p:tav tm="10000">
                                          <p:val>
                                            <p:strVal val="ppt_y+-0.1000*(ppt_x*0.5878-(1-ppt_y)*0.8090)"/>
                                          </p:val>
                                        </p:tav>
                                        <p:tav tm="15000">
                                          <p:val>
                                            <p:strVal val="ppt_y+-0.1500*(ppt_x*0.8090-(1-ppt_y)*0.5878)"/>
                                          </p:val>
                                        </p:tav>
                                        <p:tav tm="20000">
                                          <p:val>
                                            <p:strVal val="ppt_y+-0.2000*(ppt_x*0.9511-(1-ppt_y)*0.3090)"/>
                                          </p:val>
                                        </p:tav>
                                        <p:tav tm="25000">
                                          <p:val>
                                            <p:strVal val="ppt_y+-0.2500*(ppt_x*1.0000-(1-ppt_y)*-0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y+-0.3000*(ppt_x*0.9511-(1-ppt_y)*-0.3090)"/>
                                          </p:val>
                                        </p:tav>
                                        <p:tav tm="35000">
                                          <p:val>
                                            <p:strVal val="ppt_y+-0.3500*(ppt_x*0.8090-(1-ppt_y)*-0.5878)"/>
                                          </p:val>
                                        </p:tav>
                                        <p:tav tm="40000">
                                          <p:val>
                                            <p:strVal val="ppt_y+-0.4000*(ppt_x*0.5878-(1-ppt_y)*-0.8090)"/>
                                          </p:val>
                                        </p:tav>
                                        <p:tav tm="45000">
                                          <p:val>
                                            <p:strVal val="ppt_y+-0.4500*(ppt_x*0.3090-(1-ppt_y)*-0.9511)"/>
                                          </p:val>
                                        </p:tav>
                                        <p:tav tm="50000">
                                          <p:val>
                                            <p:strVal val="ppt_y+-0.5000*(ppt_x*-0.0000-(1-ppt_y)*-1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y+-0.5500*(ppt_x*-0.3090-(1-ppt_y)*-0.9511)"/>
                                          </p:val>
                                        </p:tav>
                                        <p:tav tm="60000">
                                          <p:val>
                                            <p:strVal val="ppt_y+-0.6000*(ppt_x*-0.5878-(1-ppt_y)*-0.8090)"/>
                                          </p:val>
                                        </p:tav>
                                        <p:tav tm="65000">
                                          <p:val>
                                            <p:strVal val="ppt_y+-0.6500*(ppt_x*-0.8090-(1-ppt_y)*-0.5878)"/>
                                          </p:val>
                                        </p:tav>
                                        <p:tav tm="70000">
                                          <p:val>
                                            <p:strVal val="ppt_y+-0.7000*(ppt_x*-0.9511-(1-ppt_y)*-0.3090)"/>
                                          </p:val>
                                        </p:tav>
                                        <p:tav tm="75000">
                                          <p:val>
                                            <p:strVal val="ppt_y+-0.7500*(ppt_x*-1.0000-(1-ppt_y)*0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y+-0.8000*(ppt_x*-0.9511-(1-ppt_y)*0.3090)"/>
                                          </p:val>
                                        </p:tav>
                                        <p:tav tm="85000">
                                          <p:val>
                                            <p:strVal val="ppt_y+-0.8500*(ppt_x*-0.8090-(1-ppt_y)*0.5878)"/>
                                          </p:val>
                                        </p:tav>
                                        <p:tav tm="90000">
                                          <p:val>
                                            <p:strVal val="ppt_y+-0.9000*(ppt_x*-0.5878-(1-ppt_y)*0.8090)"/>
                                          </p:val>
                                        </p:tav>
                                        <p:tav tm="95000">
                                          <p:val>
                                            <p:strVal val="ppt_y+-0.9500*(ppt_x*-0.3090-(1-ppt_y)*0.9511)"/>
                                          </p:val>
                                        </p:tav>
                                        <p:tav tm="100000">
                                          <p:val>
                                            <p:strVal val="ppt_y+-1.0000*(ppt_x*0.0000-(1-ppt_y)*1.0000)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5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5" dur="770" accel="100000">
                                          <p:stCondLst>
                                            <p:cond delay="123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6" dur="770" accel="100000">
                                          <p:stCondLst>
                                            <p:cond delay="123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from x="200000" y="450000"/>
                                      <p:to x="10000" y="10000"/>
                                    </p:animScale>
                                    <p:animScale>
                                      <p:cBhvr>
                                        <p:cTn id="87" dur="1230" decel="100000"/>
                                        <p:tgtEl>
                                          <p:spTgt spid="11"/>
                                        </p:tgtEl>
                                      </p:cBhvr>
                                      <p:from x="100000" y="100000"/>
                                      <p:to x="200000" y="450000"/>
                                    </p:animScale>
                                    <p:anim from="(ppt_x)" to="(0.5)" calcmode="lin" valueType="num">
                                      <p:cBhvr>
                                        <p:cTn id="88" dur="1230" decel="100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0.5)" to="(0.5)" calcmode="lin" valueType="num">
                                      <p:cBhvr>
                                        <p:cTn id="89" dur="770">
                                          <p:stCondLst>
                                            <p:cond delay="123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ppt_y)" to="(ppt_y+0.4)" calcmode="lin" valueType="num">
                                      <p:cBhvr>
                                        <p:cTn id="90" dur="1230" decel="100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 from="(ppt_y)" to="(ppt_y)" calcmode="lin" valueType="num">
                                      <p:cBhvr>
                                        <p:cTn id="91" dur="770">
                                          <p:stCondLst>
                                            <p:cond delay="123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34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from="(ppt_x)" to="(ppt_x+1)" calcmode="lin" valueType="num">
                                      <p:cBhvr>
                                        <p:cTn id="96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97" dur="2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98" dur="800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  <p:to>
                                        <p:strVal val="-1.0"/>
                                      </p:to>
                                    </p:se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26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03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1822" tmFilter="0,0; 0.14,0.31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+0.2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78">
                                          <p:stCondLst>
                                            <p:cond delay="182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664" tmFilter="0.0,0.0;0.25,0.07;0.50,0.2;0.75,0.467;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0.026"/>
                                          </p:val>
                                        </p:tav>
                                        <p:tav tm="10000">
                                          <p:val>
                                            <p:strVal val="ppt_y+0.052"/>
                                          </p:val>
                                        </p:tav>
                                        <p:tav tm="15000">
                                          <p:val>
                                            <p:strVal val="ppt_y+0.078"/>
                                          </p:val>
                                        </p:tav>
                                        <p:tav tm="20000">
                                          <p:val>
                                            <p:strVal val="ppt_y+0.103"/>
                                          </p:val>
                                        </p:tav>
                                        <p:tav tm="30000">
                                          <p:val>
                                            <p:strVal val="ppt_y+0.151"/>
                                          </p:val>
                                        </p:tav>
                                        <p:tav tm="40000">
                                          <p:val>
                                            <p:strVal val="ppt_y+0.196"/>
                                          </p:val>
                                        </p:tav>
                                        <p:tav tm="50000">
                                          <p:val>
                                            <p:strVal val="ppt_y+0.236"/>
                                          </p:val>
                                        </p:tav>
                                        <p:tav tm="60000">
                                          <p:val>
                                            <p:strVal val="ppt_y+0.270"/>
                                          </p:val>
                                        </p:tav>
                                        <p:tav tm="70000">
                                          <p:val>
                                            <p:strVal val="ppt_y+0.297"/>
                                          </p:val>
                                        </p:tav>
                                        <p:tav tm="80000">
                                          <p:val>
                                            <p:strVal val="ppt_y+0.317"/>
                                          </p:val>
                                        </p:tav>
                                        <p:tav tm="90000">
                                          <p:val>
                                            <p:strVal val="ppt_y+0.329"/>
                                          </p:val>
                                        </p:tav>
                                        <p:tav tm="100000">
                                          <p:val>
                                            <p:strVal val="ppt_y+0.33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111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37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123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ppt_h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11" dur="26">
                                          <p:stCondLst>
                                            <p:cond delay="62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12" dur="166" decel="50000">
                                          <p:stCondLst>
                                            <p:cond delay="64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1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1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>
                      <p:stCondLst>
                        <p:cond delay="indefinite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26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71600" y="104314"/>
            <a:ext cx="6354509" cy="66012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Flowchart: Process 1"/>
          <p:cNvSpPr/>
          <p:nvPr/>
        </p:nvSpPr>
        <p:spPr>
          <a:xfrm>
            <a:off x="6705600" y="0"/>
            <a:ext cx="2438400" cy="1676400"/>
          </a:xfrm>
          <a:prstGeom prst="flowChartProcess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3" name="Flowchart: Process 2"/>
          <p:cNvSpPr/>
          <p:nvPr/>
        </p:nvSpPr>
        <p:spPr>
          <a:xfrm>
            <a:off x="6705600" y="1600200"/>
            <a:ext cx="2438400" cy="1676400"/>
          </a:xfrm>
          <a:prstGeom prst="flowChartProcess">
            <a:avLst/>
          </a:prstGeom>
          <a:solidFill>
            <a:srgbClr val="0000CC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4" name="Flowchart: Process 3"/>
          <p:cNvSpPr/>
          <p:nvPr/>
        </p:nvSpPr>
        <p:spPr>
          <a:xfrm>
            <a:off x="6705600" y="3276600"/>
            <a:ext cx="2438400" cy="1600200"/>
          </a:xfrm>
          <a:prstGeom prst="flowChartProcess">
            <a:avLst/>
          </a:prstGeom>
          <a:solidFill>
            <a:srgbClr val="FF0066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Flowchart: Process 4"/>
          <p:cNvSpPr/>
          <p:nvPr/>
        </p:nvSpPr>
        <p:spPr>
          <a:xfrm>
            <a:off x="6705600" y="4876800"/>
            <a:ext cx="2438400" cy="1981200"/>
          </a:xfrm>
          <a:prstGeom prst="flowChartProcess">
            <a:avLst/>
          </a:prstGeom>
          <a:solidFill>
            <a:srgbClr val="FFFF00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Flowchart: Process 5"/>
          <p:cNvSpPr/>
          <p:nvPr/>
        </p:nvSpPr>
        <p:spPr>
          <a:xfrm>
            <a:off x="4495800" y="0"/>
            <a:ext cx="2209800" cy="1600200"/>
          </a:xfrm>
          <a:prstGeom prst="flowChartProcess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7" name="Flowchart: Process 6"/>
          <p:cNvSpPr/>
          <p:nvPr/>
        </p:nvSpPr>
        <p:spPr>
          <a:xfrm>
            <a:off x="4267200" y="1600200"/>
            <a:ext cx="2438400" cy="1676400"/>
          </a:xfrm>
          <a:prstGeom prst="flowChartProcess">
            <a:avLst/>
          </a:prstGeom>
          <a:solidFill>
            <a:srgbClr val="FFC000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8" name="Flowchart: Process 7"/>
          <p:cNvSpPr/>
          <p:nvPr/>
        </p:nvSpPr>
        <p:spPr>
          <a:xfrm>
            <a:off x="4267200" y="3276600"/>
            <a:ext cx="2438400" cy="1600200"/>
          </a:xfrm>
          <a:prstGeom prst="flowChartProcess">
            <a:avLst/>
          </a:prstGeom>
          <a:solidFill>
            <a:srgbClr val="99FF33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9" name="Flowchart: Process 8"/>
          <p:cNvSpPr/>
          <p:nvPr/>
        </p:nvSpPr>
        <p:spPr>
          <a:xfrm>
            <a:off x="4267200" y="4876800"/>
            <a:ext cx="2438400" cy="1981200"/>
          </a:xfrm>
          <a:prstGeom prst="flowChartProcess">
            <a:avLst/>
          </a:prstGeom>
          <a:solidFill>
            <a:srgbClr val="FF0000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10" name="Flowchart: Process 9"/>
          <p:cNvSpPr/>
          <p:nvPr/>
        </p:nvSpPr>
        <p:spPr>
          <a:xfrm>
            <a:off x="2133600" y="0"/>
            <a:ext cx="2438400" cy="1676400"/>
          </a:xfrm>
          <a:prstGeom prst="flowChartProcess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11" name="Flowchart: Process 10"/>
          <p:cNvSpPr/>
          <p:nvPr/>
        </p:nvSpPr>
        <p:spPr>
          <a:xfrm>
            <a:off x="2133600" y="1600200"/>
            <a:ext cx="2438400" cy="1676400"/>
          </a:xfrm>
          <a:prstGeom prst="flowChartProcess">
            <a:avLst/>
          </a:prstGeom>
          <a:solidFill>
            <a:srgbClr val="FF0000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12" name="Flowchart: Process 11"/>
          <p:cNvSpPr/>
          <p:nvPr/>
        </p:nvSpPr>
        <p:spPr>
          <a:xfrm>
            <a:off x="2133600" y="3276600"/>
            <a:ext cx="2438400" cy="1600200"/>
          </a:xfrm>
          <a:prstGeom prst="flowChartProcess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13" name="Flowchart: Process 12"/>
          <p:cNvSpPr/>
          <p:nvPr/>
        </p:nvSpPr>
        <p:spPr>
          <a:xfrm>
            <a:off x="2133600" y="4876800"/>
            <a:ext cx="2438400" cy="1981200"/>
          </a:xfrm>
          <a:prstGeom prst="flowChartProcess">
            <a:avLst/>
          </a:prstGeom>
          <a:solidFill>
            <a:srgbClr val="7030A0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14" name="Flowchart: Process 13"/>
          <p:cNvSpPr/>
          <p:nvPr/>
        </p:nvSpPr>
        <p:spPr>
          <a:xfrm>
            <a:off x="0" y="0"/>
            <a:ext cx="2438400" cy="1676400"/>
          </a:xfrm>
          <a:prstGeom prst="flowChartProcess">
            <a:avLst/>
          </a:prstGeom>
          <a:solidFill>
            <a:srgbClr val="99FF33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15" name="Flowchart: Process 14"/>
          <p:cNvSpPr/>
          <p:nvPr/>
        </p:nvSpPr>
        <p:spPr>
          <a:xfrm>
            <a:off x="0" y="1600200"/>
            <a:ext cx="2438400" cy="1676400"/>
          </a:xfrm>
          <a:prstGeom prst="flowChartProcess">
            <a:avLst/>
          </a:prstGeom>
          <a:solidFill>
            <a:srgbClr val="7030A0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16" name="Flowchart: Process 15"/>
          <p:cNvSpPr/>
          <p:nvPr/>
        </p:nvSpPr>
        <p:spPr>
          <a:xfrm>
            <a:off x="0" y="3276600"/>
            <a:ext cx="2438400" cy="1600200"/>
          </a:xfrm>
          <a:prstGeom prst="flowChartProcess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17" name="Flowchart: Process 16"/>
          <p:cNvSpPr/>
          <p:nvPr/>
        </p:nvSpPr>
        <p:spPr>
          <a:xfrm>
            <a:off x="0" y="4876800"/>
            <a:ext cx="2438400" cy="1981200"/>
          </a:xfrm>
          <a:prstGeom prst="flowChartProcess">
            <a:avLst/>
          </a:prstGeom>
          <a:solidFill>
            <a:srgbClr val="FF0066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18" name="Bevel 17"/>
          <p:cNvSpPr/>
          <p:nvPr/>
        </p:nvSpPr>
        <p:spPr>
          <a:xfrm>
            <a:off x="6248400" y="5943600"/>
            <a:ext cx="2895600" cy="914400"/>
          </a:xfrm>
          <a:prstGeom prst="bevel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  <a:effectLst>
                <a:outerShdw blurRad="38100" dist="38100" dir="2700000" algn="tl">
                  <a:srgbClr val="EEECE1"/>
                </a:outerShdw>
              </a:effectLst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6400800" y="5934670"/>
            <a:ext cx="2551340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n-lt"/>
              </a:rPr>
              <a:t>Remove</a:t>
            </a:r>
          </a:p>
        </p:txBody>
      </p:sp>
      <p:sp>
        <p:nvSpPr>
          <p:cNvPr id="20" name="Rectangle 19"/>
          <p:cNvSpPr/>
          <p:nvPr/>
        </p:nvSpPr>
        <p:spPr>
          <a:xfrm>
            <a:off x="1989789" y="1752600"/>
            <a:ext cx="5445722" cy="304698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96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James </a:t>
            </a:r>
          </a:p>
          <a:p>
            <a:pPr algn="ctr">
              <a:defRPr/>
            </a:pPr>
            <a:r>
              <a:rPr lang="en-US" sz="96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Madison</a:t>
            </a:r>
            <a:endParaRPr lang="en-US" sz="96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4)">
                                      <p:cBhvr>
                                        <p:cTn id="6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4)">
                                      <p:cBhvr>
                                        <p:cTn id="11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16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xit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trips(downLeft)">
                                      <p:cBhvr>
                                        <p:cTn id="2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1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4)">
                                      <p:cBhvr>
                                        <p:cTn id="26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3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8" presetClass="exit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trips(downLeft)">
                                      <p:cBhvr>
                                        <p:cTn id="3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2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5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8" presetClass="exit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trips(downLeft)">
                                      <p:cBhvr>
                                        <p:cTn id="6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9" presetClass="exit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9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7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">
                                          <p:val>
                                            <p:strVal val="ppt_x+-0.0500*(ppt_x*0.9511+(1-ppt_y)*0.3090)"/>
                                          </p:val>
                                        </p:tav>
                                        <p:tav tm="10000">
                                          <p:val>
                                            <p:strVal val="ppt_x+-0.1000*(ppt_x*0.8090+(1-ppt_y)*0.5878)"/>
                                          </p:val>
                                        </p:tav>
                                        <p:tav tm="15000">
                                          <p:val>
                                            <p:strVal val="ppt_x+-0.1500*(ppt_x*0.5878+(1-ppt_y)*0.8090)"/>
                                          </p:val>
                                        </p:tav>
                                        <p:tav tm="20000">
                                          <p:val>
                                            <p:strVal val="ppt_x+-0.2000*(ppt_x*0.3090+(1-ppt_y)*0.9511)"/>
                                          </p:val>
                                        </p:tav>
                                        <p:tav tm="25000">
                                          <p:val>
                                            <p:strVal val="ppt_x+-0.2500*(ppt_x*-0.0000+(1-ppt_y)*1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x+-0.3000*(ppt_x*-0.3090+(1-ppt_y)*0.9511)"/>
                                          </p:val>
                                        </p:tav>
                                        <p:tav tm="35000">
                                          <p:val>
                                            <p:strVal val="ppt_x+-0.3500*(ppt_x*-0.5878+(1-ppt_y)*0.8090)"/>
                                          </p:val>
                                        </p:tav>
                                        <p:tav tm="40000">
                                          <p:val>
                                            <p:strVal val="ppt_x+-0.4000*(ppt_x*-0.8090+(1-ppt_y)*0.5878)"/>
                                          </p:val>
                                        </p:tav>
                                        <p:tav tm="45000">
                                          <p:val>
                                            <p:strVal val="ppt_x+-0.4500*(ppt_x*-0.9511+(1-ppt_y)*0.3090)"/>
                                          </p:val>
                                        </p:tav>
                                        <p:tav tm="50000">
                                          <p:val>
                                            <p:strVal val="ppt_x+-0.5000*(ppt_x*-1.0000+(1-ppt_y)*-0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x+-0.5500*(ppt_x*-0.9511+(1-ppt_y)*-0.3090)"/>
                                          </p:val>
                                        </p:tav>
                                        <p:tav tm="60000">
                                          <p:val>
                                            <p:strVal val="ppt_x+-0.6000*(ppt_x*-0.8090+(1-ppt_y)*-0.5878)"/>
                                          </p:val>
                                        </p:tav>
                                        <p:tav tm="65000">
                                          <p:val>
                                            <p:strVal val="ppt_x+-0.6500*(ppt_x*-0.5878+(1-ppt_y)*-0.8090)"/>
                                          </p:val>
                                        </p:tav>
                                        <p:tav tm="70000">
                                          <p:val>
                                            <p:strVal val="ppt_x+-0.7000*(ppt_x*-0.3090+(1-ppt_y)*-0.9511)"/>
                                          </p:val>
                                        </p:tav>
                                        <p:tav tm="75000">
                                          <p:val>
                                            <p:strVal val="ppt_x+-0.7500*(ppt_x*0.0000+(1-ppt_y)*-1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x+-0.8000*(ppt_x*0.3090+(1-ppt_y)*-0.9511)"/>
                                          </p:val>
                                        </p:tav>
                                        <p:tav tm="85000">
                                          <p:val>
                                            <p:strVal val="ppt_x+-0.8500*(ppt_x*0.5878+(1-ppt_y)*-0.8090)"/>
                                          </p:val>
                                        </p:tav>
                                        <p:tav tm="90000">
                                          <p:val>
                                            <p:strVal val="ppt_x+-0.9000*(ppt_x*0.8090+(1-ppt_y)*-0.5878)"/>
                                          </p:val>
                                        </p:tav>
                                        <p:tav tm="95000">
                                          <p:val>
                                            <p:strVal val="ppt_x+-0.9500*(ppt_x*0.9511+(1-ppt_y)*-0.3090)"/>
                                          </p:val>
                                        </p:tav>
                                        <p:tav tm="100000">
                                          <p:val>
                                            <p:strVal val="ppt_x+-1.0000*(ppt_x*1.0000+(1-ppt_y)*0.0000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-0.0500*(ppt_x*0.3090-(1-ppt_y)*0.9511)"/>
                                          </p:val>
                                        </p:tav>
                                        <p:tav tm="10000">
                                          <p:val>
                                            <p:strVal val="ppt_y+-0.1000*(ppt_x*0.5878-(1-ppt_y)*0.8090)"/>
                                          </p:val>
                                        </p:tav>
                                        <p:tav tm="15000">
                                          <p:val>
                                            <p:strVal val="ppt_y+-0.1500*(ppt_x*0.8090-(1-ppt_y)*0.5878)"/>
                                          </p:val>
                                        </p:tav>
                                        <p:tav tm="20000">
                                          <p:val>
                                            <p:strVal val="ppt_y+-0.2000*(ppt_x*0.9511-(1-ppt_y)*0.3090)"/>
                                          </p:val>
                                        </p:tav>
                                        <p:tav tm="25000">
                                          <p:val>
                                            <p:strVal val="ppt_y+-0.2500*(ppt_x*1.0000-(1-ppt_y)*-0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y+-0.3000*(ppt_x*0.9511-(1-ppt_y)*-0.3090)"/>
                                          </p:val>
                                        </p:tav>
                                        <p:tav tm="35000">
                                          <p:val>
                                            <p:strVal val="ppt_y+-0.3500*(ppt_x*0.8090-(1-ppt_y)*-0.5878)"/>
                                          </p:val>
                                        </p:tav>
                                        <p:tav tm="40000">
                                          <p:val>
                                            <p:strVal val="ppt_y+-0.4000*(ppt_x*0.5878-(1-ppt_y)*-0.8090)"/>
                                          </p:val>
                                        </p:tav>
                                        <p:tav tm="45000">
                                          <p:val>
                                            <p:strVal val="ppt_y+-0.4500*(ppt_x*0.3090-(1-ppt_y)*-0.9511)"/>
                                          </p:val>
                                        </p:tav>
                                        <p:tav tm="50000">
                                          <p:val>
                                            <p:strVal val="ppt_y+-0.5000*(ppt_x*-0.0000-(1-ppt_y)*-1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y+-0.5500*(ppt_x*-0.3090-(1-ppt_y)*-0.9511)"/>
                                          </p:val>
                                        </p:tav>
                                        <p:tav tm="60000">
                                          <p:val>
                                            <p:strVal val="ppt_y+-0.6000*(ppt_x*-0.5878-(1-ppt_y)*-0.8090)"/>
                                          </p:val>
                                        </p:tav>
                                        <p:tav tm="65000">
                                          <p:val>
                                            <p:strVal val="ppt_y+-0.6500*(ppt_x*-0.8090-(1-ppt_y)*-0.5878)"/>
                                          </p:val>
                                        </p:tav>
                                        <p:tav tm="70000">
                                          <p:val>
                                            <p:strVal val="ppt_y+-0.7000*(ppt_x*-0.9511-(1-ppt_y)*-0.3090)"/>
                                          </p:val>
                                        </p:tav>
                                        <p:tav tm="75000">
                                          <p:val>
                                            <p:strVal val="ppt_y+-0.7500*(ppt_x*-1.0000-(1-ppt_y)*0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y+-0.8000*(ppt_x*-0.9511-(1-ppt_y)*0.3090)"/>
                                          </p:val>
                                        </p:tav>
                                        <p:tav tm="85000">
                                          <p:val>
                                            <p:strVal val="ppt_y+-0.8500*(ppt_x*-0.8090-(1-ppt_y)*0.5878)"/>
                                          </p:val>
                                        </p:tav>
                                        <p:tav tm="90000">
                                          <p:val>
                                            <p:strVal val="ppt_y+-0.9000*(ppt_x*-0.5878-(1-ppt_y)*0.8090)"/>
                                          </p:val>
                                        </p:tav>
                                        <p:tav tm="95000">
                                          <p:val>
                                            <p:strVal val="ppt_y+-0.9500*(ppt_x*-0.3090-(1-ppt_y)*0.9511)"/>
                                          </p:val>
                                        </p:tav>
                                        <p:tav tm="100000">
                                          <p:val>
                                            <p:strVal val="ppt_y+-1.0000*(ppt_x*0.0000-(1-ppt_y)*1.0000)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5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5" dur="770" accel="100000">
                                          <p:stCondLst>
                                            <p:cond delay="123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6" dur="770" accel="100000">
                                          <p:stCondLst>
                                            <p:cond delay="123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from x="200000" y="450000"/>
                                      <p:to x="10000" y="10000"/>
                                    </p:animScale>
                                    <p:animScale>
                                      <p:cBhvr>
                                        <p:cTn id="87" dur="1230" decel="100000"/>
                                        <p:tgtEl>
                                          <p:spTgt spid="11"/>
                                        </p:tgtEl>
                                      </p:cBhvr>
                                      <p:from x="100000" y="100000"/>
                                      <p:to x="200000" y="450000"/>
                                    </p:animScale>
                                    <p:anim from="(ppt_x)" to="(0.5)" calcmode="lin" valueType="num">
                                      <p:cBhvr>
                                        <p:cTn id="88" dur="1230" decel="100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0.5)" to="(0.5)" calcmode="lin" valueType="num">
                                      <p:cBhvr>
                                        <p:cTn id="89" dur="770">
                                          <p:stCondLst>
                                            <p:cond delay="123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ppt_y)" to="(ppt_y+0.4)" calcmode="lin" valueType="num">
                                      <p:cBhvr>
                                        <p:cTn id="90" dur="1230" decel="100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 from="(ppt_y)" to="(ppt_y)" calcmode="lin" valueType="num">
                                      <p:cBhvr>
                                        <p:cTn id="91" dur="770">
                                          <p:stCondLst>
                                            <p:cond delay="123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34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from="(ppt_x)" to="(ppt_x+1)" calcmode="lin" valueType="num">
                                      <p:cBhvr>
                                        <p:cTn id="96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97" dur="2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98" dur="800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  <p:to>
                                        <p:strVal val="-1.0"/>
                                      </p:to>
                                    </p:se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26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03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1822" tmFilter="0,0; 0.14,0.31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+0.2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78">
                                          <p:stCondLst>
                                            <p:cond delay="182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664" tmFilter="0.0,0.0;0.25,0.07;0.50,0.2;0.75,0.467;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0.026"/>
                                          </p:val>
                                        </p:tav>
                                        <p:tav tm="10000">
                                          <p:val>
                                            <p:strVal val="ppt_y+0.052"/>
                                          </p:val>
                                        </p:tav>
                                        <p:tav tm="15000">
                                          <p:val>
                                            <p:strVal val="ppt_y+0.078"/>
                                          </p:val>
                                        </p:tav>
                                        <p:tav tm="20000">
                                          <p:val>
                                            <p:strVal val="ppt_y+0.103"/>
                                          </p:val>
                                        </p:tav>
                                        <p:tav tm="30000">
                                          <p:val>
                                            <p:strVal val="ppt_y+0.151"/>
                                          </p:val>
                                        </p:tav>
                                        <p:tav tm="40000">
                                          <p:val>
                                            <p:strVal val="ppt_y+0.196"/>
                                          </p:val>
                                        </p:tav>
                                        <p:tav tm="50000">
                                          <p:val>
                                            <p:strVal val="ppt_y+0.236"/>
                                          </p:val>
                                        </p:tav>
                                        <p:tav tm="60000">
                                          <p:val>
                                            <p:strVal val="ppt_y+0.270"/>
                                          </p:val>
                                        </p:tav>
                                        <p:tav tm="70000">
                                          <p:val>
                                            <p:strVal val="ppt_y+0.297"/>
                                          </p:val>
                                        </p:tav>
                                        <p:tav tm="80000">
                                          <p:val>
                                            <p:strVal val="ppt_y+0.317"/>
                                          </p:val>
                                        </p:tav>
                                        <p:tav tm="90000">
                                          <p:val>
                                            <p:strVal val="ppt_y+0.329"/>
                                          </p:val>
                                        </p:tav>
                                        <p:tav tm="100000">
                                          <p:val>
                                            <p:strVal val="ppt_y+0.33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111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37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123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ppt_h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11" dur="26">
                                          <p:stCondLst>
                                            <p:cond delay="62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12" dur="166" decel="50000">
                                          <p:stCondLst>
                                            <p:cond delay="64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1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1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>
                      <p:stCondLst>
                        <p:cond delay="indefinite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26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6800" y="65902"/>
            <a:ext cx="5181600" cy="67920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Flowchart: Process 1"/>
          <p:cNvSpPr/>
          <p:nvPr/>
        </p:nvSpPr>
        <p:spPr>
          <a:xfrm>
            <a:off x="6705600" y="0"/>
            <a:ext cx="2438400" cy="1676400"/>
          </a:xfrm>
          <a:prstGeom prst="flowChartProcess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3" name="Flowchart: Process 2"/>
          <p:cNvSpPr/>
          <p:nvPr/>
        </p:nvSpPr>
        <p:spPr>
          <a:xfrm>
            <a:off x="6705600" y="1600200"/>
            <a:ext cx="2438400" cy="1676400"/>
          </a:xfrm>
          <a:prstGeom prst="flowChartProcess">
            <a:avLst/>
          </a:prstGeom>
          <a:solidFill>
            <a:srgbClr val="0000CC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4" name="Flowchart: Process 3"/>
          <p:cNvSpPr/>
          <p:nvPr/>
        </p:nvSpPr>
        <p:spPr>
          <a:xfrm>
            <a:off x="6705600" y="3276600"/>
            <a:ext cx="2438400" cy="1600200"/>
          </a:xfrm>
          <a:prstGeom prst="flowChartProcess">
            <a:avLst/>
          </a:prstGeom>
          <a:solidFill>
            <a:srgbClr val="FF0066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Flowchart: Process 4"/>
          <p:cNvSpPr/>
          <p:nvPr/>
        </p:nvSpPr>
        <p:spPr>
          <a:xfrm>
            <a:off x="6705600" y="4876800"/>
            <a:ext cx="2438400" cy="1981200"/>
          </a:xfrm>
          <a:prstGeom prst="flowChartProcess">
            <a:avLst/>
          </a:prstGeom>
          <a:solidFill>
            <a:srgbClr val="FFFF00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Flowchart: Process 5"/>
          <p:cNvSpPr/>
          <p:nvPr/>
        </p:nvSpPr>
        <p:spPr>
          <a:xfrm>
            <a:off x="4495800" y="0"/>
            <a:ext cx="2209800" cy="1600200"/>
          </a:xfrm>
          <a:prstGeom prst="flowChartProcess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7" name="Flowchart: Process 6"/>
          <p:cNvSpPr/>
          <p:nvPr/>
        </p:nvSpPr>
        <p:spPr>
          <a:xfrm>
            <a:off x="4267200" y="1600200"/>
            <a:ext cx="2438400" cy="1676400"/>
          </a:xfrm>
          <a:prstGeom prst="flowChartProcess">
            <a:avLst/>
          </a:prstGeom>
          <a:solidFill>
            <a:srgbClr val="FFC000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8" name="Flowchart: Process 7"/>
          <p:cNvSpPr/>
          <p:nvPr/>
        </p:nvSpPr>
        <p:spPr>
          <a:xfrm>
            <a:off x="4267200" y="3276600"/>
            <a:ext cx="2438400" cy="1600200"/>
          </a:xfrm>
          <a:prstGeom prst="flowChartProcess">
            <a:avLst/>
          </a:prstGeom>
          <a:solidFill>
            <a:srgbClr val="99FF33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9" name="Flowchart: Process 8"/>
          <p:cNvSpPr/>
          <p:nvPr/>
        </p:nvSpPr>
        <p:spPr>
          <a:xfrm>
            <a:off x="4267200" y="4876800"/>
            <a:ext cx="2438400" cy="1981200"/>
          </a:xfrm>
          <a:prstGeom prst="flowChartProcess">
            <a:avLst/>
          </a:prstGeom>
          <a:solidFill>
            <a:srgbClr val="FF0000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10" name="Flowchart: Process 9"/>
          <p:cNvSpPr/>
          <p:nvPr/>
        </p:nvSpPr>
        <p:spPr>
          <a:xfrm>
            <a:off x="2133600" y="0"/>
            <a:ext cx="2438400" cy="1676400"/>
          </a:xfrm>
          <a:prstGeom prst="flowChartProcess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11" name="Flowchart: Process 10"/>
          <p:cNvSpPr/>
          <p:nvPr/>
        </p:nvSpPr>
        <p:spPr>
          <a:xfrm>
            <a:off x="2133600" y="1600200"/>
            <a:ext cx="2438400" cy="1676400"/>
          </a:xfrm>
          <a:prstGeom prst="flowChartProcess">
            <a:avLst/>
          </a:prstGeom>
          <a:solidFill>
            <a:srgbClr val="FF0000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12" name="Flowchart: Process 11"/>
          <p:cNvSpPr/>
          <p:nvPr/>
        </p:nvSpPr>
        <p:spPr>
          <a:xfrm>
            <a:off x="2133600" y="3276600"/>
            <a:ext cx="2438400" cy="1600200"/>
          </a:xfrm>
          <a:prstGeom prst="flowChartProcess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13" name="Flowchart: Process 12"/>
          <p:cNvSpPr/>
          <p:nvPr/>
        </p:nvSpPr>
        <p:spPr>
          <a:xfrm>
            <a:off x="2133600" y="4876800"/>
            <a:ext cx="2438400" cy="1981200"/>
          </a:xfrm>
          <a:prstGeom prst="flowChartProcess">
            <a:avLst/>
          </a:prstGeom>
          <a:solidFill>
            <a:srgbClr val="7030A0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14" name="Flowchart: Process 13"/>
          <p:cNvSpPr/>
          <p:nvPr/>
        </p:nvSpPr>
        <p:spPr>
          <a:xfrm>
            <a:off x="0" y="0"/>
            <a:ext cx="2438400" cy="1676400"/>
          </a:xfrm>
          <a:prstGeom prst="flowChartProcess">
            <a:avLst/>
          </a:prstGeom>
          <a:solidFill>
            <a:srgbClr val="99FF33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15" name="Flowchart: Process 14"/>
          <p:cNvSpPr/>
          <p:nvPr/>
        </p:nvSpPr>
        <p:spPr>
          <a:xfrm>
            <a:off x="0" y="1600200"/>
            <a:ext cx="2438400" cy="1676400"/>
          </a:xfrm>
          <a:prstGeom prst="flowChartProcess">
            <a:avLst/>
          </a:prstGeom>
          <a:solidFill>
            <a:srgbClr val="7030A0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16" name="Flowchart: Process 15"/>
          <p:cNvSpPr/>
          <p:nvPr/>
        </p:nvSpPr>
        <p:spPr>
          <a:xfrm>
            <a:off x="0" y="3276600"/>
            <a:ext cx="2438400" cy="1600200"/>
          </a:xfrm>
          <a:prstGeom prst="flowChartProcess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17" name="Flowchart: Process 16"/>
          <p:cNvSpPr/>
          <p:nvPr/>
        </p:nvSpPr>
        <p:spPr>
          <a:xfrm>
            <a:off x="0" y="4876800"/>
            <a:ext cx="2438400" cy="1981200"/>
          </a:xfrm>
          <a:prstGeom prst="flowChartProcess">
            <a:avLst/>
          </a:prstGeom>
          <a:solidFill>
            <a:srgbClr val="FF0066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18" name="Bevel 17"/>
          <p:cNvSpPr/>
          <p:nvPr/>
        </p:nvSpPr>
        <p:spPr>
          <a:xfrm>
            <a:off x="6248400" y="5943600"/>
            <a:ext cx="2895600" cy="914400"/>
          </a:xfrm>
          <a:prstGeom prst="bevel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  <a:effectLst>
                <a:outerShdw blurRad="38100" dist="38100" dir="2700000" algn="tl">
                  <a:srgbClr val="EEECE1"/>
                </a:outerShdw>
              </a:effectLst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6400800" y="5934670"/>
            <a:ext cx="2551340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n-lt"/>
              </a:rPr>
              <a:t>Remove</a:t>
            </a:r>
          </a:p>
        </p:txBody>
      </p:sp>
      <p:sp>
        <p:nvSpPr>
          <p:cNvPr id="20" name="Rectangle 19"/>
          <p:cNvSpPr/>
          <p:nvPr/>
        </p:nvSpPr>
        <p:spPr>
          <a:xfrm>
            <a:off x="2282337" y="1752600"/>
            <a:ext cx="4860626" cy="304698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96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James </a:t>
            </a:r>
          </a:p>
          <a:p>
            <a:pPr algn="ctr">
              <a:defRPr/>
            </a:pPr>
            <a:r>
              <a:rPr lang="en-US" sz="96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Monroe</a:t>
            </a:r>
            <a:endParaRPr lang="en-US" sz="96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4)">
                                      <p:cBhvr>
                                        <p:cTn id="6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4)">
                                      <p:cBhvr>
                                        <p:cTn id="11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16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xit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trips(downLeft)">
                                      <p:cBhvr>
                                        <p:cTn id="2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1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4)">
                                      <p:cBhvr>
                                        <p:cTn id="26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3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8" presetClass="exit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trips(downLeft)">
                                      <p:cBhvr>
                                        <p:cTn id="3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2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5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8" presetClass="exit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trips(downLeft)">
                                      <p:cBhvr>
                                        <p:cTn id="6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9" presetClass="exit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9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7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">
                                          <p:val>
                                            <p:strVal val="ppt_x+-0.0500*(ppt_x*0.9511+(1-ppt_y)*0.3090)"/>
                                          </p:val>
                                        </p:tav>
                                        <p:tav tm="10000">
                                          <p:val>
                                            <p:strVal val="ppt_x+-0.1000*(ppt_x*0.8090+(1-ppt_y)*0.5878)"/>
                                          </p:val>
                                        </p:tav>
                                        <p:tav tm="15000">
                                          <p:val>
                                            <p:strVal val="ppt_x+-0.1500*(ppt_x*0.5878+(1-ppt_y)*0.8090)"/>
                                          </p:val>
                                        </p:tav>
                                        <p:tav tm="20000">
                                          <p:val>
                                            <p:strVal val="ppt_x+-0.2000*(ppt_x*0.3090+(1-ppt_y)*0.9511)"/>
                                          </p:val>
                                        </p:tav>
                                        <p:tav tm="25000">
                                          <p:val>
                                            <p:strVal val="ppt_x+-0.2500*(ppt_x*-0.0000+(1-ppt_y)*1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x+-0.3000*(ppt_x*-0.3090+(1-ppt_y)*0.9511)"/>
                                          </p:val>
                                        </p:tav>
                                        <p:tav tm="35000">
                                          <p:val>
                                            <p:strVal val="ppt_x+-0.3500*(ppt_x*-0.5878+(1-ppt_y)*0.8090)"/>
                                          </p:val>
                                        </p:tav>
                                        <p:tav tm="40000">
                                          <p:val>
                                            <p:strVal val="ppt_x+-0.4000*(ppt_x*-0.8090+(1-ppt_y)*0.5878)"/>
                                          </p:val>
                                        </p:tav>
                                        <p:tav tm="45000">
                                          <p:val>
                                            <p:strVal val="ppt_x+-0.4500*(ppt_x*-0.9511+(1-ppt_y)*0.3090)"/>
                                          </p:val>
                                        </p:tav>
                                        <p:tav tm="50000">
                                          <p:val>
                                            <p:strVal val="ppt_x+-0.5000*(ppt_x*-1.0000+(1-ppt_y)*-0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x+-0.5500*(ppt_x*-0.9511+(1-ppt_y)*-0.3090)"/>
                                          </p:val>
                                        </p:tav>
                                        <p:tav tm="60000">
                                          <p:val>
                                            <p:strVal val="ppt_x+-0.6000*(ppt_x*-0.8090+(1-ppt_y)*-0.5878)"/>
                                          </p:val>
                                        </p:tav>
                                        <p:tav tm="65000">
                                          <p:val>
                                            <p:strVal val="ppt_x+-0.6500*(ppt_x*-0.5878+(1-ppt_y)*-0.8090)"/>
                                          </p:val>
                                        </p:tav>
                                        <p:tav tm="70000">
                                          <p:val>
                                            <p:strVal val="ppt_x+-0.7000*(ppt_x*-0.3090+(1-ppt_y)*-0.9511)"/>
                                          </p:val>
                                        </p:tav>
                                        <p:tav tm="75000">
                                          <p:val>
                                            <p:strVal val="ppt_x+-0.7500*(ppt_x*0.0000+(1-ppt_y)*-1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x+-0.8000*(ppt_x*0.3090+(1-ppt_y)*-0.9511)"/>
                                          </p:val>
                                        </p:tav>
                                        <p:tav tm="85000">
                                          <p:val>
                                            <p:strVal val="ppt_x+-0.8500*(ppt_x*0.5878+(1-ppt_y)*-0.8090)"/>
                                          </p:val>
                                        </p:tav>
                                        <p:tav tm="90000">
                                          <p:val>
                                            <p:strVal val="ppt_x+-0.9000*(ppt_x*0.8090+(1-ppt_y)*-0.5878)"/>
                                          </p:val>
                                        </p:tav>
                                        <p:tav tm="95000">
                                          <p:val>
                                            <p:strVal val="ppt_x+-0.9500*(ppt_x*0.9511+(1-ppt_y)*-0.3090)"/>
                                          </p:val>
                                        </p:tav>
                                        <p:tav tm="100000">
                                          <p:val>
                                            <p:strVal val="ppt_x+-1.0000*(ppt_x*1.0000+(1-ppt_y)*0.0000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-0.0500*(ppt_x*0.3090-(1-ppt_y)*0.9511)"/>
                                          </p:val>
                                        </p:tav>
                                        <p:tav tm="10000">
                                          <p:val>
                                            <p:strVal val="ppt_y+-0.1000*(ppt_x*0.5878-(1-ppt_y)*0.8090)"/>
                                          </p:val>
                                        </p:tav>
                                        <p:tav tm="15000">
                                          <p:val>
                                            <p:strVal val="ppt_y+-0.1500*(ppt_x*0.8090-(1-ppt_y)*0.5878)"/>
                                          </p:val>
                                        </p:tav>
                                        <p:tav tm="20000">
                                          <p:val>
                                            <p:strVal val="ppt_y+-0.2000*(ppt_x*0.9511-(1-ppt_y)*0.3090)"/>
                                          </p:val>
                                        </p:tav>
                                        <p:tav tm="25000">
                                          <p:val>
                                            <p:strVal val="ppt_y+-0.2500*(ppt_x*1.0000-(1-ppt_y)*-0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y+-0.3000*(ppt_x*0.9511-(1-ppt_y)*-0.3090)"/>
                                          </p:val>
                                        </p:tav>
                                        <p:tav tm="35000">
                                          <p:val>
                                            <p:strVal val="ppt_y+-0.3500*(ppt_x*0.8090-(1-ppt_y)*-0.5878)"/>
                                          </p:val>
                                        </p:tav>
                                        <p:tav tm="40000">
                                          <p:val>
                                            <p:strVal val="ppt_y+-0.4000*(ppt_x*0.5878-(1-ppt_y)*-0.8090)"/>
                                          </p:val>
                                        </p:tav>
                                        <p:tav tm="45000">
                                          <p:val>
                                            <p:strVal val="ppt_y+-0.4500*(ppt_x*0.3090-(1-ppt_y)*-0.9511)"/>
                                          </p:val>
                                        </p:tav>
                                        <p:tav tm="50000">
                                          <p:val>
                                            <p:strVal val="ppt_y+-0.5000*(ppt_x*-0.0000-(1-ppt_y)*-1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y+-0.5500*(ppt_x*-0.3090-(1-ppt_y)*-0.9511)"/>
                                          </p:val>
                                        </p:tav>
                                        <p:tav tm="60000">
                                          <p:val>
                                            <p:strVal val="ppt_y+-0.6000*(ppt_x*-0.5878-(1-ppt_y)*-0.8090)"/>
                                          </p:val>
                                        </p:tav>
                                        <p:tav tm="65000">
                                          <p:val>
                                            <p:strVal val="ppt_y+-0.6500*(ppt_x*-0.8090-(1-ppt_y)*-0.5878)"/>
                                          </p:val>
                                        </p:tav>
                                        <p:tav tm="70000">
                                          <p:val>
                                            <p:strVal val="ppt_y+-0.7000*(ppt_x*-0.9511-(1-ppt_y)*-0.3090)"/>
                                          </p:val>
                                        </p:tav>
                                        <p:tav tm="75000">
                                          <p:val>
                                            <p:strVal val="ppt_y+-0.7500*(ppt_x*-1.0000-(1-ppt_y)*0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y+-0.8000*(ppt_x*-0.9511-(1-ppt_y)*0.3090)"/>
                                          </p:val>
                                        </p:tav>
                                        <p:tav tm="85000">
                                          <p:val>
                                            <p:strVal val="ppt_y+-0.8500*(ppt_x*-0.8090-(1-ppt_y)*0.5878)"/>
                                          </p:val>
                                        </p:tav>
                                        <p:tav tm="90000">
                                          <p:val>
                                            <p:strVal val="ppt_y+-0.9000*(ppt_x*-0.5878-(1-ppt_y)*0.8090)"/>
                                          </p:val>
                                        </p:tav>
                                        <p:tav tm="95000">
                                          <p:val>
                                            <p:strVal val="ppt_y+-0.9500*(ppt_x*-0.3090-(1-ppt_y)*0.9511)"/>
                                          </p:val>
                                        </p:tav>
                                        <p:tav tm="100000">
                                          <p:val>
                                            <p:strVal val="ppt_y+-1.0000*(ppt_x*0.0000-(1-ppt_y)*1.0000)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5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5" dur="770" accel="100000">
                                          <p:stCondLst>
                                            <p:cond delay="123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6" dur="770" accel="100000">
                                          <p:stCondLst>
                                            <p:cond delay="123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from x="200000" y="450000"/>
                                      <p:to x="10000" y="10000"/>
                                    </p:animScale>
                                    <p:animScale>
                                      <p:cBhvr>
                                        <p:cTn id="87" dur="1230" decel="100000"/>
                                        <p:tgtEl>
                                          <p:spTgt spid="11"/>
                                        </p:tgtEl>
                                      </p:cBhvr>
                                      <p:from x="100000" y="100000"/>
                                      <p:to x="200000" y="450000"/>
                                    </p:animScale>
                                    <p:anim from="(ppt_x)" to="(0.5)" calcmode="lin" valueType="num">
                                      <p:cBhvr>
                                        <p:cTn id="88" dur="1230" decel="100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0.5)" to="(0.5)" calcmode="lin" valueType="num">
                                      <p:cBhvr>
                                        <p:cTn id="89" dur="770">
                                          <p:stCondLst>
                                            <p:cond delay="123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ppt_y)" to="(ppt_y+0.4)" calcmode="lin" valueType="num">
                                      <p:cBhvr>
                                        <p:cTn id="90" dur="1230" decel="100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 from="(ppt_y)" to="(ppt_y)" calcmode="lin" valueType="num">
                                      <p:cBhvr>
                                        <p:cTn id="91" dur="770">
                                          <p:stCondLst>
                                            <p:cond delay="123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34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from="(ppt_x)" to="(ppt_x+1)" calcmode="lin" valueType="num">
                                      <p:cBhvr>
                                        <p:cTn id="96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97" dur="2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98" dur="800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  <p:to>
                                        <p:strVal val="-1.0"/>
                                      </p:to>
                                    </p:se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26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03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1822" tmFilter="0,0; 0.14,0.31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+0.2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78">
                                          <p:stCondLst>
                                            <p:cond delay="182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664" tmFilter="0.0,0.0;0.25,0.07;0.50,0.2;0.75,0.467;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0.026"/>
                                          </p:val>
                                        </p:tav>
                                        <p:tav tm="10000">
                                          <p:val>
                                            <p:strVal val="ppt_y+0.052"/>
                                          </p:val>
                                        </p:tav>
                                        <p:tav tm="15000">
                                          <p:val>
                                            <p:strVal val="ppt_y+0.078"/>
                                          </p:val>
                                        </p:tav>
                                        <p:tav tm="20000">
                                          <p:val>
                                            <p:strVal val="ppt_y+0.103"/>
                                          </p:val>
                                        </p:tav>
                                        <p:tav tm="30000">
                                          <p:val>
                                            <p:strVal val="ppt_y+0.151"/>
                                          </p:val>
                                        </p:tav>
                                        <p:tav tm="40000">
                                          <p:val>
                                            <p:strVal val="ppt_y+0.196"/>
                                          </p:val>
                                        </p:tav>
                                        <p:tav tm="50000">
                                          <p:val>
                                            <p:strVal val="ppt_y+0.236"/>
                                          </p:val>
                                        </p:tav>
                                        <p:tav tm="60000">
                                          <p:val>
                                            <p:strVal val="ppt_y+0.270"/>
                                          </p:val>
                                        </p:tav>
                                        <p:tav tm="70000">
                                          <p:val>
                                            <p:strVal val="ppt_y+0.297"/>
                                          </p:val>
                                        </p:tav>
                                        <p:tav tm="80000">
                                          <p:val>
                                            <p:strVal val="ppt_y+0.317"/>
                                          </p:val>
                                        </p:tav>
                                        <p:tav tm="90000">
                                          <p:val>
                                            <p:strVal val="ppt_y+0.329"/>
                                          </p:val>
                                        </p:tav>
                                        <p:tav tm="100000">
                                          <p:val>
                                            <p:strVal val="ppt_y+0.33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111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37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123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ppt_h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11" dur="26">
                                          <p:stCondLst>
                                            <p:cond delay="62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12" dur="166" decel="50000">
                                          <p:stCondLst>
                                            <p:cond delay="64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1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1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>
                      <p:stCondLst>
                        <p:cond delay="indefinite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26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9200" y="91780"/>
            <a:ext cx="6661439" cy="65376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Flowchart: Process 1"/>
          <p:cNvSpPr/>
          <p:nvPr/>
        </p:nvSpPr>
        <p:spPr>
          <a:xfrm>
            <a:off x="6705600" y="0"/>
            <a:ext cx="2438400" cy="1676400"/>
          </a:xfrm>
          <a:prstGeom prst="flowChartProcess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3" name="Flowchart: Process 2"/>
          <p:cNvSpPr/>
          <p:nvPr/>
        </p:nvSpPr>
        <p:spPr>
          <a:xfrm>
            <a:off x="6705600" y="1600200"/>
            <a:ext cx="2438400" cy="1676400"/>
          </a:xfrm>
          <a:prstGeom prst="flowChartProcess">
            <a:avLst/>
          </a:prstGeom>
          <a:solidFill>
            <a:srgbClr val="0000CC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4" name="Flowchart: Process 3"/>
          <p:cNvSpPr/>
          <p:nvPr/>
        </p:nvSpPr>
        <p:spPr>
          <a:xfrm>
            <a:off x="6705600" y="3276600"/>
            <a:ext cx="2438400" cy="1600200"/>
          </a:xfrm>
          <a:prstGeom prst="flowChartProcess">
            <a:avLst/>
          </a:prstGeom>
          <a:solidFill>
            <a:srgbClr val="FF0066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Flowchart: Process 4"/>
          <p:cNvSpPr/>
          <p:nvPr/>
        </p:nvSpPr>
        <p:spPr>
          <a:xfrm>
            <a:off x="6705600" y="4876800"/>
            <a:ext cx="2438400" cy="1981200"/>
          </a:xfrm>
          <a:prstGeom prst="flowChartProcess">
            <a:avLst/>
          </a:prstGeom>
          <a:solidFill>
            <a:srgbClr val="FFFF00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Flowchart: Process 5"/>
          <p:cNvSpPr/>
          <p:nvPr/>
        </p:nvSpPr>
        <p:spPr>
          <a:xfrm>
            <a:off x="4495800" y="0"/>
            <a:ext cx="2209800" cy="1600200"/>
          </a:xfrm>
          <a:prstGeom prst="flowChartProcess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7" name="Flowchart: Process 6"/>
          <p:cNvSpPr/>
          <p:nvPr/>
        </p:nvSpPr>
        <p:spPr>
          <a:xfrm>
            <a:off x="4267200" y="1600200"/>
            <a:ext cx="2438400" cy="1676400"/>
          </a:xfrm>
          <a:prstGeom prst="flowChartProcess">
            <a:avLst/>
          </a:prstGeom>
          <a:solidFill>
            <a:srgbClr val="FFC000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8" name="Flowchart: Process 7"/>
          <p:cNvSpPr/>
          <p:nvPr/>
        </p:nvSpPr>
        <p:spPr>
          <a:xfrm>
            <a:off x="4267200" y="3276600"/>
            <a:ext cx="2438400" cy="1600200"/>
          </a:xfrm>
          <a:prstGeom prst="flowChartProcess">
            <a:avLst/>
          </a:prstGeom>
          <a:solidFill>
            <a:srgbClr val="99FF33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9" name="Flowchart: Process 8"/>
          <p:cNvSpPr/>
          <p:nvPr/>
        </p:nvSpPr>
        <p:spPr>
          <a:xfrm>
            <a:off x="4267200" y="4876800"/>
            <a:ext cx="2438400" cy="1981200"/>
          </a:xfrm>
          <a:prstGeom prst="flowChartProcess">
            <a:avLst/>
          </a:prstGeom>
          <a:solidFill>
            <a:srgbClr val="FF0000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10" name="Flowchart: Process 9"/>
          <p:cNvSpPr/>
          <p:nvPr/>
        </p:nvSpPr>
        <p:spPr>
          <a:xfrm>
            <a:off x="2133600" y="0"/>
            <a:ext cx="2438400" cy="1676400"/>
          </a:xfrm>
          <a:prstGeom prst="flowChartProcess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11" name="Flowchart: Process 10"/>
          <p:cNvSpPr/>
          <p:nvPr/>
        </p:nvSpPr>
        <p:spPr>
          <a:xfrm>
            <a:off x="2133600" y="1600200"/>
            <a:ext cx="2438400" cy="1676400"/>
          </a:xfrm>
          <a:prstGeom prst="flowChartProcess">
            <a:avLst/>
          </a:prstGeom>
          <a:solidFill>
            <a:srgbClr val="FF0000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12" name="Flowchart: Process 11"/>
          <p:cNvSpPr/>
          <p:nvPr/>
        </p:nvSpPr>
        <p:spPr>
          <a:xfrm>
            <a:off x="2133600" y="3276600"/>
            <a:ext cx="2438400" cy="1600200"/>
          </a:xfrm>
          <a:prstGeom prst="flowChartProcess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13" name="Flowchart: Process 12"/>
          <p:cNvSpPr/>
          <p:nvPr/>
        </p:nvSpPr>
        <p:spPr>
          <a:xfrm>
            <a:off x="2133600" y="4876800"/>
            <a:ext cx="2438400" cy="1981200"/>
          </a:xfrm>
          <a:prstGeom prst="flowChartProcess">
            <a:avLst/>
          </a:prstGeom>
          <a:solidFill>
            <a:srgbClr val="7030A0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14" name="Flowchart: Process 13"/>
          <p:cNvSpPr/>
          <p:nvPr/>
        </p:nvSpPr>
        <p:spPr>
          <a:xfrm>
            <a:off x="0" y="0"/>
            <a:ext cx="2438400" cy="1676400"/>
          </a:xfrm>
          <a:prstGeom prst="flowChartProcess">
            <a:avLst/>
          </a:prstGeom>
          <a:solidFill>
            <a:srgbClr val="99FF33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15" name="Flowchart: Process 14"/>
          <p:cNvSpPr/>
          <p:nvPr/>
        </p:nvSpPr>
        <p:spPr>
          <a:xfrm>
            <a:off x="0" y="1600200"/>
            <a:ext cx="2438400" cy="1676400"/>
          </a:xfrm>
          <a:prstGeom prst="flowChartProcess">
            <a:avLst/>
          </a:prstGeom>
          <a:solidFill>
            <a:srgbClr val="7030A0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16" name="Flowchart: Process 15"/>
          <p:cNvSpPr/>
          <p:nvPr/>
        </p:nvSpPr>
        <p:spPr>
          <a:xfrm>
            <a:off x="0" y="3276600"/>
            <a:ext cx="2438400" cy="1600200"/>
          </a:xfrm>
          <a:prstGeom prst="flowChartProcess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17" name="Flowchart: Process 16"/>
          <p:cNvSpPr/>
          <p:nvPr/>
        </p:nvSpPr>
        <p:spPr>
          <a:xfrm>
            <a:off x="0" y="4876800"/>
            <a:ext cx="2438400" cy="1981200"/>
          </a:xfrm>
          <a:prstGeom prst="flowChartProcess">
            <a:avLst/>
          </a:prstGeom>
          <a:solidFill>
            <a:srgbClr val="FF0066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18" name="Bevel 17"/>
          <p:cNvSpPr/>
          <p:nvPr/>
        </p:nvSpPr>
        <p:spPr>
          <a:xfrm>
            <a:off x="6248400" y="5943600"/>
            <a:ext cx="2895600" cy="914400"/>
          </a:xfrm>
          <a:prstGeom prst="bevel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  <a:effectLst>
                <a:outerShdw blurRad="38100" dist="38100" dir="2700000" algn="tl">
                  <a:srgbClr val="EEECE1"/>
                </a:outerShdw>
              </a:effectLst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6400800" y="5934670"/>
            <a:ext cx="2551340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n-lt"/>
              </a:rPr>
              <a:t>Remove</a:t>
            </a:r>
          </a:p>
        </p:txBody>
      </p:sp>
      <p:sp>
        <p:nvSpPr>
          <p:cNvPr id="20" name="Rectangle 19"/>
          <p:cNvSpPr/>
          <p:nvPr/>
        </p:nvSpPr>
        <p:spPr>
          <a:xfrm>
            <a:off x="381000" y="1676400"/>
            <a:ext cx="8440131" cy="304698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96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John Quincy </a:t>
            </a:r>
          </a:p>
          <a:p>
            <a:pPr algn="ctr">
              <a:defRPr/>
            </a:pPr>
            <a:r>
              <a:rPr lang="en-US" sz="96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Adams</a:t>
            </a:r>
            <a:endParaRPr lang="en-US" sz="96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4)">
                                      <p:cBhvr>
                                        <p:cTn id="6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4)">
                                      <p:cBhvr>
                                        <p:cTn id="11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16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xit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trips(downLeft)">
                                      <p:cBhvr>
                                        <p:cTn id="2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1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4)">
                                      <p:cBhvr>
                                        <p:cTn id="26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3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8" presetClass="exit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trips(downLeft)">
                                      <p:cBhvr>
                                        <p:cTn id="3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2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5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8" presetClass="exit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trips(downLeft)">
                                      <p:cBhvr>
                                        <p:cTn id="6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9" presetClass="exit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9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7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">
                                          <p:val>
                                            <p:strVal val="ppt_x+-0.0500*(ppt_x*0.9511+(1-ppt_y)*0.3090)"/>
                                          </p:val>
                                        </p:tav>
                                        <p:tav tm="10000">
                                          <p:val>
                                            <p:strVal val="ppt_x+-0.1000*(ppt_x*0.8090+(1-ppt_y)*0.5878)"/>
                                          </p:val>
                                        </p:tav>
                                        <p:tav tm="15000">
                                          <p:val>
                                            <p:strVal val="ppt_x+-0.1500*(ppt_x*0.5878+(1-ppt_y)*0.8090)"/>
                                          </p:val>
                                        </p:tav>
                                        <p:tav tm="20000">
                                          <p:val>
                                            <p:strVal val="ppt_x+-0.2000*(ppt_x*0.3090+(1-ppt_y)*0.9511)"/>
                                          </p:val>
                                        </p:tav>
                                        <p:tav tm="25000">
                                          <p:val>
                                            <p:strVal val="ppt_x+-0.2500*(ppt_x*-0.0000+(1-ppt_y)*1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x+-0.3000*(ppt_x*-0.3090+(1-ppt_y)*0.9511)"/>
                                          </p:val>
                                        </p:tav>
                                        <p:tav tm="35000">
                                          <p:val>
                                            <p:strVal val="ppt_x+-0.3500*(ppt_x*-0.5878+(1-ppt_y)*0.8090)"/>
                                          </p:val>
                                        </p:tav>
                                        <p:tav tm="40000">
                                          <p:val>
                                            <p:strVal val="ppt_x+-0.4000*(ppt_x*-0.8090+(1-ppt_y)*0.5878)"/>
                                          </p:val>
                                        </p:tav>
                                        <p:tav tm="45000">
                                          <p:val>
                                            <p:strVal val="ppt_x+-0.4500*(ppt_x*-0.9511+(1-ppt_y)*0.3090)"/>
                                          </p:val>
                                        </p:tav>
                                        <p:tav tm="50000">
                                          <p:val>
                                            <p:strVal val="ppt_x+-0.5000*(ppt_x*-1.0000+(1-ppt_y)*-0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x+-0.5500*(ppt_x*-0.9511+(1-ppt_y)*-0.3090)"/>
                                          </p:val>
                                        </p:tav>
                                        <p:tav tm="60000">
                                          <p:val>
                                            <p:strVal val="ppt_x+-0.6000*(ppt_x*-0.8090+(1-ppt_y)*-0.5878)"/>
                                          </p:val>
                                        </p:tav>
                                        <p:tav tm="65000">
                                          <p:val>
                                            <p:strVal val="ppt_x+-0.6500*(ppt_x*-0.5878+(1-ppt_y)*-0.8090)"/>
                                          </p:val>
                                        </p:tav>
                                        <p:tav tm="70000">
                                          <p:val>
                                            <p:strVal val="ppt_x+-0.7000*(ppt_x*-0.3090+(1-ppt_y)*-0.9511)"/>
                                          </p:val>
                                        </p:tav>
                                        <p:tav tm="75000">
                                          <p:val>
                                            <p:strVal val="ppt_x+-0.7500*(ppt_x*0.0000+(1-ppt_y)*-1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x+-0.8000*(ppt_x*0.3090+(1-ppt_y)*-0.9511)"/>
                                          </p:val>
                                        </p:tav>
                                        <p:tav tm="85000">
                                          <p:val>
                                            <p:strVal val="ppt_x+-0.8500*(ppt_x*0.5878+(1-ppt_y)*-0.8090)"/>
                                          </p:val>
                                        </p:tav>
                                        <p:tav tm="90000">
                                          <p:val>
                                            <p:strVal val="ppt_x+-0.9000*(ppt_x*0.8090+(1-ppt_y)*-0.5878)"/>
                                          </p:val>
                                        </p:tav>
                                        <p:tav tm="95000">
                                          <p:val>
                                            <p:strVal val="ppt_x+-0.9500*(ppt_x*0.9511+(1-ppt_y)*-0.3090)"/>
                                          </p:val>
                                        </p:tav>
                                        <p:tav tm="100000">
                                          <p:val>
                                            <p:strVal val="ppt_x+-1.0000*(ppt_x*1.0000+(1-ppt_y)*0.0000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-0.0500*(ppt_x*0.3090-(1-ppt_y)*0.9511)"/>
                                          </p:val>
                                        </p:tav>
                                        <p:tav tm="10000">
                                          <p:val>
                                            <p:strVal val="ppt_y+-0.1000*(ppt_x*0.5878-(1-ppt_y)*0.8090)"/>
                                          </p:val>
                                        </p:tav>
                                        <p:tav tm="15000">
                                          <p:val>
                                            <p:strVal val="ppt_y+-0.1500*(ppt_x*0.8090-(1-ppt_y)*0.5878)"/>
                                          </p:val>
                                        </p:tav>
                                        <p:tav tm="20000">
                                          <p:val>
                                            <p:strVal val="ppt_y+-0.2000*(ppt_x*0.9511-(1-ppt_y)*0.3090)"/>
                                          </p:val>
                                        </p:tav>
                                        <p:tav tm="25000">
                                          <p:val>
                                            <p:strVal val="ppt_y+-0.2500*(ppt_x*1.0000-(1-ppt_y)*-0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y+-0.3000*(ppt_x*0.9511-(1-ppt_y)*-0.3090)"/>
                                          </p:val>
                                        </p:tav>
                                        <p:tav tm="35000">
                                          <p:val>
                                            <p:strVal val="ppt_y+-0.3500*(ppt_x*0.8090-(1-ppt_y)*-0.5878)"/>
                                          </p:val>
                                        </p:tav>
                                        <p:tav tm="40000">
                                          <p:val>
                                            <p:strVal val="ppt_y+-0.4000*(ppt_x*0.5878-(1-ppt_y)*-0.8090)"/>
                                          </p:val>
                                        </p:tav>
                                        <p:tav tm="45000">
                                          <p:val>
                                            <p:strVal val="ppt_y+-0.4500*(ppt_x*0.3090-(1-ppt_y)*-0.9511)"/>
                                          </p:val>
                                        </p:tav>
                                        <p:tav tm="50000">
                                          <p:val>
                                            <p:strVal val="ppt_y+-0.5000*(ppt_x*-0.0000-(1-ppt_y)*-1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y+-0.5500*(ppt_x*-0.3090-(1-ppt_y)*-0.9511)"/>
                                          </p:val>
                                        </p:tav>
                                        <p:tav tm="60000">
                                          <p:val>
                                            <p:strVal val="ppt_y+-0.6000*(ppt_x*-0.5878-(1-ppt_y)*-0.8090)"/>
                                          </p:val>
                                        </p:tav>
                                        <p:tav tm="65000">
                                          <p:val>
                                            <p:strVal val="ppt_y+-0.6500*(ppt_x*-0.8090-(1-ppt_y)*-0.5878)"/>
                                          </p:val>
                                        </p:tav>
                                        <p:tav tm="70000">
                                          <p:val>
                                            <p:strVal val="ppt_y+-0.7000*(ppt_x*-0.9511-(1-ppt_y)*-0.3090)"/>
                                          </p:val>
                                        </p:tav>
                                        <p:tav tm="75000">
                                          <p:val>
                                            <p:strVal val="ppt_y+-0.7500*(ppt_x*-1.0000-(1-ppt_y)*0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y+-0.8000*(ppt_x*-0.9511-(1-ppt_y)*0.3090)"/>
                                          </p:val>
                                        </p:tav>
                                        <p:tav tm="85000">
                                          <p:val>
                                            <p:strVal val="ppt_y+-0.8500*(ppt_x*-0.8090-(1-ppt_y)*0.5878)"/>
                                          </p:val>
                                        </p:tav>
                                        <p:tav tm="90000">
                                          <p:val>
                                            <p:strVal val="ppt_y+-0.9000*(ppt_x*-0.5878-(1-ppt_y)*0.8090)"/>
                                          </p:val>
                                        </p:tav>
                                        <p:tav tm="95000">
                                          <p:val>
                                            <p:strVal val="ppt_y+-0.9500*(ppt_x*-0.3090-(1-ppt_y)*0.9511)"/>
                                          </p:val>
                                        </p:tav>
                                        <p:tav tm="100000">
                                          <p:val>
                                            <p:strVal val="ppt_y+-1.0000*(ppt_x*0.0000-(1-ppt_y)*1.0000)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5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5" dur="770" accel="100000">
                                          <p:stCondLst>
                                            <p:cond delay="123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6" dur="770" accel="100000">
                                          <p:stCondLst>
                                            <p:cond delay="123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from x="200000" y="450000"/>
                                      <p:to x="10000" y="10000"/>
                                    </p:animScale>
                                    <p:animScale>
                                      <p:cBhvr>
                                        <p:cTn id="87" dur="1230" decel="100000"/>
                                        <p:tgtEl>
                                          <p:spTgt spid="11"/>
                                        </p:tgtEl>
                                      </p:cBhvr>
                                      <p:from x="100000" y="100000"/>
                                      <p:to x="200000" y="450000"/>
                                    </p:animScale>
                                    <p:anim from="(ppt_x)" to="(0.5)" calcmode="lin" valueType="num">
                                      <p:cBhvr>
                                        <p:cTn id="88" dur="1230" decel="100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0.5)" to="(0.5)" calcmode="lin" valueType="num">
                                      <p:cBhvr>
                                        <p:cTn id="89" dur="770">
                                          <p:stCondLst>
                                            <p:cond delay="123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ppt_y)" to="(ppt_y+0.4)" calcmode="lin" valueType="num">
                                      <p:cBhvr>
                                        <p:cTn id="90" dur="1230" decel="100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 from="(ppt_y)" to="(ppt_y)" calcmode="lin" valueType="num">
                                      <p:cBhvr>
                                        <p:cTn id="91" dur="770">
                                          <p:stCondLst>
                                            <p:cond delay="123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34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from="(ppt_x)" to="(ppt_x+1)" calcmode="lin" valueType="num">
                                      <p:cBhvr>
                                        <p:cTn id="96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97" dur="2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98" dur="800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  <p:to>
                                        <p:strVal val="-1.0"/>
                                      </p:to>
                                    </p:se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26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03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1822" tmFilter="0,0; 0.14,0.31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+0.2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78">
                                          <p:stCondLst>
                                            <p:cond delay="182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664" tmFilter="0.0,0.0;0.25,0.07;0.50,0.2;0.75,0.467;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0.026"/>
                                          </p:val>
                                        </p:tav>
                                        <p:tav tm="10000">
                                          <p:val>
                                            <p:strVal val="ppt_y+0.052"/>
                                          </p:val>
                                        </p:tav>
                                        <p:tav tm="15000">
                                          <p:val>
                                            <p:strVal val="ppt_y+0.078"/>
                                          </p:val>
                                        </p:tav>
                                        <p:tav tm="20000">
                                          <p:val>
                                            <p:strVal val="ppt_y+0.103"/>
                                          </p:val>
                                        </p:tav>
                                        <p:tav tm="30000">
                                          <p:val>
                                            <p:strVal val="ppt_y+0.151"/>
                                          </p:val>
                                        </p:tav>
                                        <p:tav tm="40000">
                                          <p:val>
                                            <p:strVal val="ppt_y+0.196"/>
                                          </p:val>
                                        </p:tav>
                                        <p:tav tm="50000">
                                          <p:val>
                                            <p:strVal val="ppt_y+0.236"/>
                                          </p:val>
                                        </p:tav>
                                        <p:tav tm="60000">
                                          <p:val>
                                            <p:strVal val="ppt_y+0.270"/>
                                          </p:val>
                                        </p:tav>
                                        <p:tav tm="70000">
                                          <p:val>
                                            <p:strVal val="ppt_y+0.297"/>
                                          </p:val>
                                        </p:tav>
                                        <p:tav tm="80000">
                                          <p:val>
                                            <p:strVal val="ppt_y+0.317"/>
                                          </p:val>
                                        </p:tav>
                                        <p:tav tm="90000">
                                          <p:val>
                                            <p:strVal val="ppt_y+0.329"/>
                                          </p:val>
                                        </p:tav>
                                        <p:tav tm="100000">
                                          <p:val>
                                            <p:strVal val="ppt_y+0.33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111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37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123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ppt_h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11" dur="26">
                                          <p:stCondLst>
                                            <p:cond delay="62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12" dur="166" decel="50000">
                                          <p:stCondLst>
                                            <p:cond delay="64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1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1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>
                      <p:stCondLst>
                        <p:cond delay="indefinite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26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0600" y="75593"/>
            <a:ext cx="6327498" cy="66300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Flowchart: Process 1"/>
          <p:cNvSpPr/>
          <p:nvPr/>
        </p:nvSpPr>
        <p:spPr>
          <a:xfrm>
            <a:off x="6705600" y="0"/>
            <a:ext cx="2438400" cy="1676400"/>
          </a:xfrm>
          <a:prstGeom prst="flowChartProcess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3" name="Flowchart: Process 2"/>
          <p:cNvSpPr/>
          <p:nvPr/>
        </p:nvSpPr>
        <p:spPr>
          <a:xfrm>
            <a:off x="6705600" y="1600200"/>
            <a:ext cx="2438400" cy="1676400"/>
          </a:xfrm>
          <a:prstGeom prst="flowChartProcess">
            <a:avLst/>
          </a:prstGeom>
          <a:solidFill>
            <a:srgbClr val="0000CC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4" name="Flowchart: Process 3"/>
          <p:cNvSpPr/>
          <p:nvPr/>
        </p:nvSpPr>
        <p:spPr>
          <a:xfrm>
            <a:off x="6705600" y="3276600"/>
            <a:ext cx="2438400" cy="1600200"/>
          </a:xfrm>
          <a:prstGeom prst="flowChartProcess">
            <a:avLst/>
          </a:prstGeom>
          <a:solidFill>
            <a:srgbClr val="FF0066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Flowchart: Process 4"/>
          <p:cNvSpPr/>
          <p:nvPr/>
        </p:nvSpPr>
        <p:spPr>
          <a:xfrm>
            <a:off x="6705600" y="4876800"/>
            <a:ext cx="2438400" cy="1981200"/>
          </a:xfrm>
          <a:prstGeom prst="flowChartProcess">
            <a:avLst/>
          </a:prstGeom>
          <a:solidFill>
            <a:srgbClr val="FFFF00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Flowchart: Process 5"/>
          <p:cNvSpPr/>
          <p:nvPr/>
        </p:nvSpPr>
        <p:spPr>
          <a:xfrm>
            <a:off x="4495800" y="0"/>
            <a:ext cx="2209800" cy="1600200"/>
          </a:xfrm>
          <a:prstGeom prst="flowChartProcess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7" name="Flowchart: Process 6"/>
          <p:cNvSpPr/>
          <p:nvPr/>
        </p:nvSpPr>
        <p:spPr>
          <a:xfrm>
            <a:off x="4267200" y="1600200"/>
            <a:ext cx="2438400" cy="1676400"/>
          </a:xfrm>
          <a:prstGeom prst="flowChartProcess">
            <a:avLst/>
          </a:prstGeom>
          <a:solidFill>
            <a:srgbClr val="FFC000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8" name="Flowchart: Process 7"/>
          <p:cNvSpPr/>
          <p:nvPr/>
        </p:nvSpPr>
        <p:spPr>
          <a:xfrm>
            <a:off x="4267200" y="3276600"/>
            <a:ext cx="2438400" cy="1600200"/>
          </a:xfrm>
          <a:prstGeom prst="flowChartProcess">
            <a:avLst/>
          </a:prstGeom>
          <a:solidFill>
            <a:srgbClr val="99FF33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9" name="Flowchart: Process 8"/>
          <p:cNvSpPr/>
          <p:nvPr/>
        </p:nvSpPr>
        <p:spPr>
          <a:xfrm>
            <a:off x="4267200" y="4876800"/>
            <a:ext cx="2438400" cy="1981200"/>
          </a:xfrm>
          <a:prstGeom prst="flowChartProcess">
            <a:avLst/>
          </a:prstGeom>
          <a:solidFill>
            <a:srgbClr val="FF0000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10" name="Flowchart: Process 9"/>
          <p:cNvSpPr/>
          <p:nvPr/>
        </p:nvSpPr>
        <p:spPr>
          <a:xfrm>
            <a:off x="2133600" y="0"/>
            <a:ext cx="2438400" cy="1676400"/>
          </a:xfrm>
          <a:prstGeom prst="flowChartProcess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11" name="Flowchart: Process 10"/>
          <p:cNvSpPr/>
          <p:nvPr/>
        </p:nvSpPr>
        <p:spPr>
          <a:xfrm>
            <a:off x="2133600" y="1600200"/>
            <a:ext cx="2438400" cy="1676400"/>
          </a:xfrm>
          <a:prstGeom prst="flowChartProcess">
            <a:avLst/>
          </a:prstGeom>
          <a:solidFill>
            <a:srgbClr val="FF0000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12" name="Flowchart: Process 11"/>
          <p:cNvSpPr/>
          <p:nvPr/>
        </p:nvSpPr>
        <p:spPr>
          <a:xfrm>
            <a:off x="2133600" y="3276600"/>
            <a:ext cx="2438400" cy="1600200"/>
          </a:xfrm>
          <a:prstGeom prst="flowChartProcess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13" name="Flowchart: Process 12"/>
          <p:cNvSpPr/>
          <p:nvPr/>
        </p:nvSpPr>
        <p:spPr>
          <a:xfrm>
            <a:off x="2133600" y="4876800"/>
            <a:ext cx="2438400" cy="1981200"/>
          </a:xfrm>
          <a:prstGeom prst="flowChartProcess">
            <a:avLst/>
          </a:prstGeom>
          <a:solidFill>
            <a:srgbClr val="7030A0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14" name="Flowchart: Process 13"/>
          <p:cNvSpPr/>
          <p:nvPr/>
        </p:nvSpPr>
        <p:spPr>
          <a:xfrm>
            <a:off x="0" y="0"/>
            <a:ext cx="2438400" cy="1676400"/>
          </a:xfrm>
          <a:prstGeom prst="flowChartProcess">
            <a:avLst/>
          </a:prstGeom>
          <a:solidFill>
            <a:srgbClr val="99FF33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15" name="Flowchart: Process 14"/>
          <p:cNvSpPr/>
          <p:nvPr/>
        </p:nvSpPr>
        <p:spPr>
          <a:xfrm>
            <a:off x="0" y="1600200"/>
            <a:ext cx="2438400" cy="1676400"/>
          </a:xfrm>
          <a:prstGeom prst="flowChartProcess">
            <a:avLst/>
          </a:prstGeom>
          <a:solidFill>
            <a:srgbClr val="7030A0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16" name="Flowchart: Process 15"/>
          <p:cNvSpPr/>
          <p:nvPr/>
        </p:nvSpPr>
        <p:spPr>
          <a:xfrm>
            <a:off x="0" y="3276600"/>
            <a:ext cx="2438400" cy="1600200"/>
          </a:xfrm>
          <a:prstGeom prst="flowChartProcess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17" name="Flowchart: Process 16"/>
          <p:cNvSpPr/>
          <p:nvPr/>
        </p:nvSpPr>
        <p:spPr>
          <a:xfrm>
            <a:off x="0" y="4876800"/>
            <a:ext cx="2438400" cy="1981200"/>
          </a:xfrm>
          <a:prstGeom prst="flowChartProcess">
            <a:avLst/>
          </a:prstGeom>
          <a:solidFill>
            <a:srgbClr val="FF0066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18" name="Bevel 17"/>
          <p:cNvSpPr/>
          <p:nvPr/>
        </p:nvSpPr>
        <p:spPr>
          <a:xfrm>
            <a:off x="6248400" y="5943600"/>
            <a:ext cx="2895600" cy="914400"/>
          </a:xfrm>
          <a:prstGeom prst="bevel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  <a:effectLst>
                <a:outerShdw blurRad="38100" dist="38100" dir="2700000" algn="tl">
                  <a:srgbClr val="EEECE1"/>
                </a:outerShdw>
              </a:effectLst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6400800" y="5934670"/>
            <a:ext cx="2551340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n-lt"/>
              </a:rPr>
              <a:t>Remove</a:t>
            </a:r>
          </a:p>
        </p:txBody>
      </p:sp>
      <p:sp>
        <p:nvSpPr>
          <p:cNvPr id="20" name="Rectangle 19"/>
          <p:cNvSpPr/>
          <p:nvPr/>
        </p:nvSpPr>
        <p:spPr>
          <a:xfrm>
            <a:off x="2022651" y="1752600"/>
            <a:ext cx="5379999" cy="304698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96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Andrew </a:t>
            </a:r>
          </a:p>
          <a:p>
            <a:pPr algn="ctr">
              <a:defRPr/>
            </a:pPr>
            <a:r>
              <a:rPr lang="en-US" sz="96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Jackson</a:t>
            </a:r>
            <a:endParaRPr lang="en-US" sz="96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4)">
                                      <p:cBhvr>
                                        <p:cTn id="6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4)">
                                      <p:cBhvr>
                                        <p:cTn id="11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16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xit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trips(downLeft)">
                                      <p:cBhvr>
                                        <p:cTn id="2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1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4)">
                                      <p:cBhvr>
                                        <p:cTn id="26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3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8" presetClass="exit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trips(downLeft)">
                                      <p:cBhvr>
                                        <p:cTn id="3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2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5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8" presetClass="exit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trips(downLeft)">
                                      <p:cBhvr>
                                        <p:cTn id="6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9" presetClass="exit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9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7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">
                                          <p:val>
                                            <p:strVal val="ppt_x+-0.0500*(ppt_x*0.9511+(1-ppt_y)*0.3090)"/>
                                          </p:val>
                                        </p:tav>
                                        <p:tav tm="10000">
                                          <p:val>
                                            <p:strVal val="ppt_x+-0.1000*(ppt_x*0.8090+(1-ppt_y)*0.5878)"/>
                                          </p:val>
                                        </p:tav>
                                        <p:tav tm="15000">
                                          <p:val>
                                            <p:strVal val="ppt_x+-0.1500*(ppt_x*0.5878+(1-ppt_y)*0.8090)"/>
                                          </p:val>
                                        </p:tav>
                                        <p:tav tm="20000">
                                          <p:val>
                                            <p:strVal val="ppt_x+-0.2000*(ppt_x*0.3090+(1-ppt_y)*0.9511)"/>
                                          </p:val>
                                        </p:tav>
                                        <p:tav tm="25000">
                                          <p:val>
                                            <p:strVal val="ppt_x+-0.2500*(ppt_x*-0.0000+(1-ppt_y)*1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x+-0.3000*(ppt_x*-0.3090+(1-ppt_y)*0.9511)"/>
                                          </p:val>
                                        </p:tav>
                                        <p:tav tm="35000">
                                          <p:val>
                                            <p:strVal val="ppt_x+-0.3500*(ppt_x*-0.5878+(1-ppt_y)*0.8090)"/>
                                          </p:val>
                                        </p:tav>
                                        <p:tav tm="40000">
                                          <p:val>
                                            <p:strVal val="ppt_x+-0.4000*(ppt_x*-0.8090+(1-ppt_y)*0.5878)"/>
                                          </p:val>
                                        </p:tav>
                                        <p:tav tm="45000">
                                          <p:val>
                                            <p:strVal val="ppt_x+-0.4500*(ppt_x*-0.9511+(1-ppt_y)*0.3090)"/>
                                          </p:val>
                                        </p:tav>
                                        <p:tav tm="50000">
                                          <p:val>
                                            <p:strVal val="ppt_x+-0.5000*(ppt_x*-1.0000+(1-ppt_y)*-0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x+-0.5500*(ppt_x*-0.9511+(1-ppt_y)*-0.3090)"/>
                                          </p:val>
                                        </p:tav>
                                        <p:tav tm="60000">
                                          <p:val>
                                            <p:strVal val="ppt_x+-0.6000*(ppt_x*-0.8090+(1-ppt_y)*-0.5878)"/>
                                          </p:val>
                                        </p:tav>
                                        <p:tav tm="65000">
                                          <p:val>
                                            <p:strVal val="ppt_x+-0.6500*(ppt_x*-0.5878+(1-ppt_y)*-0.8090)"/>
                                          </p:val>
                                        </p:tav>
                                        <p:tav tm="70000">
                                          <p:val>
                                            <p:strVal val="ppt_x+-0.7000*(ppt_x*-0.3090+(1-ppt_y)*-0.9511)"/>
                                          </p:val>
                                        </p:tav>
                                        <p:tav tm="75000">
                                          <p:val>
                                            <p:strVal val="ppt_x+-0.7500*(ppt_x*0.0000+(1-ppt_y)*-1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x+-0.8000*(ppt_x*0.3090+(1-ppt_y)*-0.9511)"/>
                                          </p:val>
                                        </p:tav>
                                        <p:tav tm="85000">
                                          <p:val>
                                            <p:strVal val="ppt_x+-0.8500*(ppt_x*0.5878+(1-ppt_y)*-0.8090)"/>
                                          </p:val>
                                        </p:tav>
                                        <p:tav tm="90000">
                                          <p:val>
                                            <p:strVal val="ppt_x+-0.9000*(ppt_x*0.8090+(1-ppt_y)*-0.5878)"/>
                                          </p:val>
                                        </p:tav>
                                        <p:tav tm="95000">
                                          <p:val>
                                            <p:strVal val="ppt_x+-0.9500*(ppt_x*0.9511+(1-ppt_y)*-0.3090)"/>
                                          </p:val>
                                        </p:tav>
                                        <p:tav tm="100000">
                                          <p:val>
                                            <p:strVal val="ppt_x+-1.0000*(ppt_x*1.0000+(1-ppt_y)*0.0000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-0.0500*(ppt_x*0.3090-(1-ppt_y)*0.9511)"/>
                                          </p:val>
                                        </p:tav>
                                        <p:tav tm="10000">
                                          <p:val>
                                            <p:strVal val="ppt_y+-0.1000*(ppt_x*0.5878-(1-ppt_y)*0.8090)"/>
                                          </p:val>
                                        </p:tav>
                                        <p:tav tm="15000">
                                          <p:val>
                                            <p:strVal val="ppt_y+-0.1500*(ppt_x*0.8090-(1-ppt_y)*0.5878)"/>
                                          </p:val>
                                        </p:tav>
                                        <p:tav tm="20000">
                                          <p:val>
                                            <p:strVal val="ppt_y+-0.2000*(ppt_x*0.9511-(1-ppt_y)*0.3090)"/>
                                          </p:val>
                                        </p:tav>
                                        <p:tav tm="25000">
                                          <p:val>
                                            <p:strVal val="ppt_y+-0.2500*(ppt_x*1.0000-(1-ppt_y)*-0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y+-0.3000*(ppt_x*0.9511-(1-ppt_y)*-0.3090)"/>
                                          </p:val>
                                        </p:tav>
                                        <p:tav tm="35000">
                                          <p:val>
                                            <p:strVal val="ppt_y+-0.3500*(ppt_x*0.8090-(1-ppt_y)*-0.5878)"/>
                                          </p:val>
                                        </p:tav>
                                        <p:tav tm="40000">
                                          <p:val>
                                            <p:strVal val="ppt_y+-0.4000*(ppt_x*0.5878-(1-ppt_y)*-0.8090)"/>
                                          </p:val>
                                        </p:tav>
                                        <p:tav tm="45000">
                                          <p:val>
                                            <p:strVal val="ppt_y+-0.4500*(ppt_x*0.3090-(1-ppt_y)*-0.9511)"/>
                                          </p:val>
                                        </p:tav>
                                        <p:tav tm="50000">
                                          <p:val>
                                            <p:strVal val="ppt_y+-0.5000*(ppt_x*-0.0000-(1-ppt_y)*-1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y+-0.5500*(ppt_x*-0.3090-(1-ppt_y)*-0.9511)"/>
                                          </p:val>
                                        </p:tav>
                                        <p:tav tm="60000">
                                          <p:val>
                                            <p:strVal val="ppt_y+-0.6000*(ppt_x*-0.5878-(1-ppt_y)*-0.8090)"/>
                                          </p:val>
                                        </p:tav>
                                        <p:tav tm="65000">
                                          <p:val>
                                            <p:strVal val="ppt_y+-0.6500*(ppt_x*-0.8090-(1-ppt_y)*-0.5878)"/>
                                          </p:val>
                                        </p:tav>
                                        <p:tav tm="70000">
                                          <p:val>
                                            <p:strVal val="ppt_y+-0.7000*(ppt_x*-0.9511-(1-ppt_y)*-0.3090)"/>
                                          </p:val>
                                        </p:tav>
                                        <p:tav tm="75000">
                                          <p:val>
                                            <p:strVal val="ppt_y+-0.7500*(ppt_x*-1.0000-(1-ppt_y)*0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y+-0.8000*(ppt_x*-0.9511-(1-ppt_y)*0.3090)"/>
                                          </p:val>
                                        </p:tav>
                                        <p:tav tm="85000">
                                          <p:val>
                                            <p:strVal val="ppt_y+-0.8500*(ppt_x*-0.8090-(1-ppt_y)*0.5878)"/>
                                          </p:val>
                                        </p:tav>
                                        <p:tav tm="90000">
                                          <p:val>
                                            <p:strVal val="ppt_y+-0.9000*(ppt_x*-0.5878-(1-ppt_y)*0.8090)"/>
                                          </p:val>
                                        </p:tav>
                                        <p:tav tm="95000">
                                          <p:val>
                                            <p:strVal val="ppt_y+-0.9500*(ppt_x*-0.3090-(1-ppt_y)*0.9511)"/>
                                          </p:val>
                                        </p:tav>
                                        <p:tav tm="100000">
                                          <p:val>
                                            <p:strVal val="ppt_y+-1.0000*(ppt_x*0.0000-(1-ppt_y)*1.0000)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5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5" dur="770" accel="100000">
                                          <p:stCondLst>
                                            <p:cond delay="123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6" dur="770" accel="100000">
                                          <p:stCondLst>
                                            <p:cond delay="123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from x="200000" y="450000"/>
                                      <p:to x="10000" y="10000"/>
                                    </p:animScale>
                                    <p:animScale>
                                      <p:cBhvr>
                                        <p:cTn id="87" dur="1230" decel="100000"/>
                                        <p:tgtEl>
                                          <p:spTgt spid="11"/>
                                        </p:tgtEl>
                                      </p:cBhvr>
                                      <p:from x="100000" y="100000"/>
                                      <p:to x="200000" y="450000"/>
                                    </p:animScale>
                                    <p:anim from="(ppt_x)" to="(0.5)" calcmode="lin" valueType="num">
                                      <p:cBhvr>
                                        <p:cTn id="88" dur="1230" decel="100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0.5)" to="(0.5)" calcmode="lin" valueType="num">
                                      <p:cBhvr>
                                        <p:cTn id="89" dur="770">
                                          <p:stCondLst>
                                            <p:cond delay="123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ppt_y)" to="(ppt_y+0.4)" calcmode="lin" valueType="num">
                                      <p:cBhvr>
                                        <p:cTn id="90" dur="1230" decel="100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 from="(ppt_y)" to="(ppt_y)" calcmode="lin" valueType="num">
                                      <p:cBhvr>
                                        <p:cTn id="91" dur="770">
                                          <p:stCondLst>
                                            <p:cond delay="123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34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from="(ppt_x)" to="(ppt_x+1)" calcmode="lin" valueType="num">
                                      <p:cBhvr>
                                        <p:cTn id="96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97" dur="2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98" dur="800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  <p:to>
                                        <p:strVal val="-1.0"/>
                                      </p:to>
                                    </p:se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26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03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1822" tmFilter="0,0; 0.14,0.31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+0.2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78">
                                          <p:stCondLst>
                                            <p:cond delay="182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664" tmFilter="0.0,0.0;0.25,0.07;0.50,0.2;0.75,0.467;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0.026"/>
                                          </p:val>
                                        </p:tav>
                                        <p:tav tm="10000">
                                          <p:val>
                                            <p:strVal val="ppt_y+0.052"/>
                                          </p:val>
                                        </p:tav>
                                        <p:tav tm="15000">
                                          <p:val>
                                            <p:strVal val="ppt_y+0.078"/>
                                          </p:val>
                                        </p:tav>
                                        <p:tav tm="20000">
                                          <p:val>
                                            <p:strVal val="ppt_y+0.103"/>
                                          </p:val>
                                        </p:tav>
                                        <p:tav tm="30000">
                                          <p:val>
                                            <p:strVal val="ppt_y+0.151"/>
                                          </p:val>
                                        </p:tav>
                                        <p:tav tm="40000">
                                          <p:val>
                                            <p:strVal val="ppt_y+0.196"/>
                                          </p:val>
                                        </p:tav>
                                        <p:tav tm="50000">
                                          <p:val>
                                            <p:strVal val="ppt_y+0.236"/>
                                          </p:val>
                                        </p:tav>
                                        <p:tav tm="60000">
                                          <p:val>
                                            <p:strVal val="ppt_y+0.270"/>
                                          </p:val>
                                        </p:tav>
                                        <p:tav tm="70000">
                                          <p:val>
                                            <p:strVal val="ppt_y+0.297"/>
                                          </p:val>
                                        </p:tav>
                                        <p:tav tm="80000">
                                          <p:val>
                                            <p:strVal val="ppt_y+0.317"/>
                                          </p:val>
                                        </p:tav>
                                        <p:tav tm="90000">
                                          <p:val>
                                            <p:strVal val="ppt_y+0.329"/>
                                          </p:val>
                                        </p:tav>
                                        <p:tav tm="100000">
                                          <p:val>
                                            <p:strVal val="ppt_y+0.33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111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37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123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ppt_h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11" dur="26">
                                          <p:stCondLst>
                                            <p:cond delay="62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12" dur="166" decel="50000">
                                          <p:stCondLst>
                                            <p:cond delay="64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1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1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>
                      <p:stCondLst>
                        <p:cond delay="indefinite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26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6800" y="138635"/>
            <a:ext cx="6914560" cy="64907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Flowchart: Process 1"/>
          <p:cNvSpPr/>
          <p:nvPr/>
        </p:nvSpPr>
        <p:spPr>
          <a:xfrm>
            <a:off x="6705600" y="0"/>
            <a:ext cx="2438400" cy="1676400"/>
          </a:xfrm>
          <a:prstGeom prst="flowChartProcess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3" name="Flowchart: Process 2"/>
          <p:cNvSpPr/>
          <p:nvPr/>
        </p:nvSpPr>
        <p:spPr>
          <a:xfrm>
            <a:off x="6705600" y="1600200"/>
            <a:ext cx="2438400" cy="1676400"/>
          </a:xfrm>
          <a:prstGeom prst="flowChartProcess">
            <a:avLst/>
          </a:prstGeom>
          <a:solidFill>
            <a:srgbClr val="0000CC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4" name="Flowchart: Process 3"/>
          <p:cNvSpPr/>
          <p:nvPr/>
        </p:nvSpPr>
        <p:spPr>
          <a:xfrm>
            <a:off x="6705600" y="3276600"/>
            <a:ext cx="2438400" cy="1600200"/>
          </a:xfrm>
          <a:prstGeom prst="flowChartProcess">
            <a:avLst/>
          </a:prstGeom>
          <a:solidFill>
            <a:srgbClr val="FF0066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Flowchart: Process 4"/>
          <p:cNvSpPr/>
          <p:nvPr/>
        </p:nvSpPr>
        <p:spPr>
          <a:xfrm>
            <a:off x="6705600" y="4876800"/>
            <a:ext cx="2438400" cy="1981200"/>
          </a:xfrm>
          <a:prstGeom prst="flowChartProcess">
            <a:avLst/>
          </a:prstGeom>
          <a:solidFill>
            <a:srgbClr val="FFFF00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Flowchart: Process 5"/>
          <p:cNvSpPr/>
          <p:nvPr/>
        </p:nvSpPr>
        <p:spPr>
          <a:xfrm>
            <a:off x="4495800" y="0"/>
            <a:ext cx="2209800" cy="1600200"/>
          </a:xfrm>
          <a:prstGeom prst="flowChartProcess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7" name="Flowchart: Process 6"/>
          <p:cNvSpPr/>
          <p:nvPr/>
        </p:nvSpPr>
        <p:spPr>
          <a:xfrm>
            <a:off x="4267200" y="1600200"/>
            <a:ext cx="2438400" cy="1676400"/>
          </a:xfrm>
          <a:prstGeom prst="flowChartProcess">
            <a:avLst/>
          </a:prstGeom>
          <a:solidFill>
            <a:srgbClr val="FFC000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8" name="Flowchart: Process 7"/>
          <p:cNvSpPr/>
          <p:nvPr/>
        </p:nvSpPr>
        <p:spPr>
          <a:xfrm>
            <a:off x="4267200" y="3276600"/>
            <a:ext cx="2438400" cy="1600200"/>
          </a:xfrm>
          <a:prstGeom prst="flowChartProcess">
            <a:avLst/>
          </a:prstGeom>
          <a:solidFill>
            <a:srgbClr val="99FF33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9" name="Flowchart: Process 8"/>
          <p:cNvSpPr/>
          <p:nvPr/>
        </p:nvSpPr>
        <p:spPr>
          <a:xfrm>
            <a:off x="4267200" y="4876800"/>
            <a:ext cx="2438400" cy="1981200"/>
          </a:xfrm>
          <a:prstGeom prst="flowChartProcess">
            <a:avLst/>
          </a:prstGeom>
          <a:solidFill>
            <a:srgbClr val="FF0000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10" name="Flowchart: Process 9"/>
          <p:cNvSpPr/>
          <p:nvPr/>
        </p:nvSpPr>
        <p:spPr>
          <a:xfrm>
            <a:off x="2133600" y="0"/>
            <a:ext cx="2438400" cy="1676400"/>
          </a:xfrm>
          <a:prstGeom prst="flowChartProcess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11" name="Flowchart: Process 10"/>
          <p:cNvSpPr/>
          <p:nvPr/>
        </p:nvSpPr>
        <p:spPr>
          <a:xfrm>
            <a:off x="2133600" y="1600200"/>
            <a:ext cx="2438400" cy="1676400"/>
          </a:xfrm>
          <a:prstGeom prst="flowChartProcess">
            <a:avLst/>
          </a:prstGeom>
          <a:solidFill>
            <a:srgbClr val="FF0000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12" name="Flowchart: Process 11"/>
          <p:cNvSpPr/>
          <p:nvPr/>
        </p:nvSpPr>
        <p:spPr>
          <a:xfrm>
            <a:off x="2133600" y="3276600"/>
            <a:ext cx="2438400" cy="1600200"/>
          </a:xfrm>
          <a:prstGeom prst="flowChartProcess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13" name="Flowchart: Process 12"/>
          <p:cNvSpPr/>
          <p:nvPr/>
        </p:nvSpPr>
        <p:spPr>
          <a:xfrm>
            <a:off x="2133600" y="4876800"/>
            <a:ext cx="2438400" cy="1981200"/>
          </a:xfrm>
          <a:prstGeom prst="flowChartProcess">
            <a:avLst/>
          </a:prstGeom>
          <a:solidFill>
            <a:srgbClr val="7030A0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14" name="Flowchart: Process 13"/>
          <p:cNvSpPr/>
          <p:nvPr/>
        </p:nvSpPr>
        <p:spPr>
          <a:xfrm>
            <a:off x="0" y="0"/>
            <a:ext cx="2438400" cy="1676400"/>
          </a:xfrm>
          <a:prstGeom prst="flowChartProcess">
            <a:avLst/>
          </a:prstGeom>
          <a:solidFill>
            <a:srgbClr val="99FF33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15" name="Flowchart: Process 14"/>
          <p:cNvSpPr/>
          <p:nvPr/>
        </p:nvSpPr>
        <p:spPr>
          <a:xfrm>
            <a:off x="0" y="1600200"/>
            <a:ext cx="2438400" cy="1676400"/>
          </a:xfrm>
          <a:prstGeom prst="flowChartProcess">
            <a:avLst/>
          </a:prstGeom>
          <a:solidFill>
            <a:srgbClr val="7030A0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16" name="Flowchart: Process 15"/>
          <p:cNvSpPr/>
          <p:nvPr/>
        </p:nvSpPr>
        <p:spPr>
          <a:xfrm>
            <a:off x="0" y="3276600"/>
            <a:ext cx="2438400" cy="1600200"/>
          </a:xfrm>
          <a:prstGeom prst="flowChartProcess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17" name="Flowchart: Process 16"/>
          <p:cNvSpPr/>
          <p:nvPr/>
        </p:nvSpPr>
        <p:spPr>
          <a:xfrm>
            <a:off x="0" y="4876800"/>
            <a:ext cx="2438400" cy="1981200"/>
          </a:xfrm>
          <a:prstGeom prst="flowChartProcess">
            <a:avLst/>
          </a:prstGeom>
          <a:solidFill>
            <a:srgbClr val="FF0066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18" name="Bevel 17"/>
          <p:cNvSpPr/>
          <p:nvPr/>
        </p:nvSpPr>
        <p:spPr>
          <a:xfrm>
            <a:off x="6248400" y="5943600"/>
            <a:ext cx="2895600" cy="914400"/>
          </a:xfrm>
          <a:prstGeom prst="bevel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  <a:effectLst>
                <a:outerShdw blurRad="38100" dist="38100" dir="2700000" algn="tl">
                  <a:srgbClr val="EEECE1"/>
                </a:outerShdw>
              </a:effectLst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6400800" y="5934670"/>
            <a:ext cx="2551340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n-lt"/>
              </a:rPr>
              <a:t>Remove</a:t>
            </a:r>
          </a:p>
        </p:txBody>
      </p:sp>
      <p:sp>
        <p:nvSpPr>
          <p:cNvPr id="20" name="Rectangle 19"/>
          <p:cNvSpPr/>
          <p:nvPr/>
        </p:nvSpPr>
        <p:spPr>
          <a:xfrm>
            <a:off x="1126061" y="1752600"/>
            <a:ext cx="7173181" cy="304698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96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Martin Van </a:t>
            </a:r>
          </a:p>
          <a:p>
            <a:pPr algn="ctr">
              <a:defRPr/>
            </a:pPr>
            <a:r>
              <a:rPr lang="en-US" sz="96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Buren</a:t>
            </a:r>
            <a:endParaRPr lang="en-US" sz="96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4)">
                                      <p:cBhvr>
                                        <p:cTn id="6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4)">
                                      <p:cBhvr>
                                        <p:cTn id="11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16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xit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trips(downLeft)">
                                      <p:cBhvr>
                                        <p:cTn id="2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1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4)">
                                      <p:cBhvr>
                                        <p:cTn id="26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3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8" presetClass="exit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trips(downLeft)">
                                      <p:cBhvr>
                                        <p:cTn id="3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2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5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8" presetClass="exit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trips(downLeft)">
                                      <p:cBhvr>
                                        <p:cTn id="6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9" presetClass="exit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9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7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">
                                          <p:val>
                                            <p:strVal val="ppt_x+-0.0500*(ppt_x*0.9511+(1-ppt_y)*0.3090)"/>
                                          </p:val>
                                        </p:tav>
                                        <p:tav tm="10000">
                                          <p:val>
                                            <p:strVal val="ppt_x+-0.1000*(ppt_x*0.8090+(1-ppt_y)*0.5878)"/>
                                          </p:val>
                                        </p:tav>
                                        <p:tav tm="15000">
                                          <p:val>
                                            <p:strVal val="ppt_x+-0.1500*(ppt_x*0.5878+(1-ppt_y)*0.8090)"/>
                                          </p:val>
                                        </p:tav>
                                        <p:tav tm="20000">
                                          <p:val>
                                            <p:strVal val="ppt_x+-0.2000*(ppt_x*0.3090+(1-ppt_y)*0.9511)"/>
                                          </p:val>
                                        </p:tav>
                                        <p:tav tm="25000">
                                          <p:val>
                                            <p:strVal val="ppt_x+-0.2500*(ppt_x*-0.0000+(1-ppt_y)*1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x+-0.3000*(ppt_x*-0.3090+(1-ppt_y)*0.9511)"/>
                                          </p:val>
                                        </p:tav>
                                        <p:tav tm="35000">
                                          <p:val>
                                            <p:strVal val="ppt_x+-0.3500*(ppt_x*-0.5878+(1-ppt_y)*0.8090)"/>
                                          </p:val>
                                        </p:tav>
                                        <p:tav tm="40000">
                                          <p:val>
                                            <p:strVal val="ppt_x+-0.4000*(ppt_x*-0.8090+(1-ppt_y)*0.5878)"/>
                                          </p:val>
                                        </p:tav>
                                        <p:tav tm="45000">
                                          <p:val>
                                            <p:strVal val="ppt_x+-0.4500*(ppt_x*-0.9511+(1-ppt_y)*0.3090)"/>
                                          </p:val>
                                        </p:tav>
                                        <p:tav tm="50000">
                                          <p:val>
                                            <p:strVal val="ppt_x+-0.5000*(ppt_x*-1.0000+(1-ppt_y)*-0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x+-0.5500*(ppt_x*-0.9511+(1-ppt_y)*-0.3090)"/>
                                          </p:val>
                                        </p:tav>
                                        <p:tav tm="60000">
                                          <p:val>
                                            <p:strVal val="ppt_x+-0.6000*(ppt_x*-0.8090+(1-ppt_y)*-0.5878)"/>
                                          </p:val>
                                        </p:tav>
                                        <p:tav tm="65000">
                                          <p:val>
                                            <p:strVal val="ppt_x+-0.6500*(ppt_x*-0.5878+(1-ppt_y)*-0.8090)"/>
                                          </p:val>
                                        </p:tav>
                                        <p:tav tm="70000">
                                          <p:val>
                                            <p:strVal val="ppt_x+-0.7000*(ppt_x*-0.3090+(1-ppt_y)*-0.9511)"/>
                                          </p:val>
                                        </p:tav>
                                        <p:tav tm="75000">
                                          <p:val>
                                            <p:strVal val="ppt_x+-0.7500*(ppt_x*0.0000+(1-ppt_y)*-1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x+-0.8000*(ppt_x*0.3090+(1-ppt_y)*-0.9511)"/>
                                          </p:val>
                                        </p:tav>
                                        <p:tav tm="85000">
                                          <p:val>
                                            <p:strVal val="ppt_x+-0.8500*(ppt_x*0.5878+(1-ppt_y)*-0.8090)"/>
                                          </p:val>
                                        </p:tav>
                                        <p:tav tm="90000">
                                          <p:val>
                                            <p:strVal val="ppt_x+-0.9000*(ppt_x*0.8090+(1-ppt_y)*-0.5878)"/>
                                          </p:val>
                                        </p:tav>
                                        <p:tav tm="95000">
                                          <p:val>
                                            <p:strVal val="ppt_x+-0.9500*(ppt_x*0.9511+(1-ppt_y)*-0.3090)"/>
                                          </p:val>
                                        </p:tav>
                                        <p:tav tm="100000">
                                          <p:val>
                                            <p:strVal val="ppt_x+-1.0000*(ppt_x*1.0000+(1-ppt_y)*0.0000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-0.0500*(ppt_x*0.3090-(1-ppt_y)*0.9511)"/>
                                          </p:val>
                                        </p:tav>
                                        <p:tav tm="10000">
                                          <p:val>
                                            <p:strVal val="ppt_y+-0.1000*(ppt_x*0.5878-(1-ppt_y)*0.8090)"/>
                                          </p:val>
                                        </p:tav>
                                        <p:tav tm="15000">
                                          <p:val>
                                            <p:strVal val="ppt_y+-0.1500*(ppt_x*0.8090-(1-ppt_y)*0.5878)"/>
                                          </p:val>
                                        </p:tav>
                                        <p:tav tm="20000">
                                          <p:val>
                                            <p:strVal val="ppt_y+-0.2000*(ppt_x*0.9511-(1-ppt_y)*0.3090)"/>
                                          </p:val>
                                        </p:tav>
                                        <p:tav tm="25000">
                                          <p:val>
                                            <p:strVal val="ppt_y+-0.2500*(ppt_x*1.0000-(1-ppt_y)*-0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y+-0.3000*(ppt_x*0.9511-(1-ppt_y)*-0.3090)"/>
                                          </p:val>
                                        </p:tav>
                                        <p:tav tm="35000">
                                          <p:val>
                                            <p:strVal val="ppt_y+-0.3500*(ppt_x*0.8090-(1-ppt_y)*-0.5878)"/>
                                          </p:val>
                                        </p:tav>
                                        <p:tav tm="40000">
                                          <p:val>
                                            <p:strVal val="ppt_y+-0.4000*(ppt_x*0.5878-(1-ppt_y)*-0.8090)"/>
                                          </p:val>
                                        </p:tav>
                                        <p:tav tm="45000">
                                          <p:val>
                                            <p:strVal val="ppt_y+-0.4500*(ppt_x*0.3090-(1-ppt_y)*-0.9511)"/>
                                          </p:val>
                                        </p:tav>
                                        <p:tav tm="50000">
                                          <p:val>
                                            <p:strVal val="ppt_y+-0.5000*(ppt_x*-0.0000-(1-ppt_y)*-1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y+-0.5500*(ppt_x*-0.3090-(1-ppt_y)*-0.9511)"/>
                                          </p:val>
                                        </p:tav>
                                        <p:tav tm="60000">
                                          <p:val>
                                            <p:strVal val="ppt_y+-0.6000*(ppt_x*-0.5878-(1-ppt_y)*-0.8090)"/>
                                          </p:val>
                                        </p:tav>
                                        <p:tav tm="65000">
                                          <p:val>
                                            <p:strVal val="ppt_y+-0.6500*(ppt_x*-0.8090-(1-ppt_y)*-0.5878)"/>
                                          </p:val>
                                        </p:tav>
                                        <p:tav tm="70000">
                                          <p:val>
                                            <p:strVal val="ppt_y+-0.7000*(ppt_x*-0.9511-(1-ppt_y)*-0.3090)"/>
                                          </p:val>
                                        </p:tav>
                                        <p:tav tm="75000">
                                          <p:val>
                                            <p:strVal val="ppt_y+-0.7500*(ppt_x*-1.0000-(1-ppt_y)*0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y+-0.8000*(ppt_x*-0.9511-(1-ppt_y)*0.3090)"/>
                                          </p:val>
                                        </p:tav>
                                        <p:tav tm="85000">
                                          <p:val>
                                            <p:strVal val="ppt_y+-0.8500*(ppt_x*-0.8090-(1-ppt_y)*0.5878)"/>
                                          </p:val>
                                        </p:tav>
                                        <p:tav tm="90000">
                                          <p:val>
                                            <p:strVal val="ppt_y+-0.9000*(ppt_x*-0.5878-(1-ppt_y)*0.8090)"/>
                                          </p:val>
                                        </p:tav>
                                        <p:tav tm="95000">
                                          <p:val>
                                            <p:strVal val="ppt_y+-0.9500*(ppt_x*-0.3090-(1-ppt_y)*0.9511)"/>
                                          </p:val>
                                        </p:tav>
                                        <p:tav tm="100000">
                                          <p:val>
                                            <p:strVal val="ppt_y+-1.0000*(ppt_x*0.0000-(1-ppt_y)*1.0000)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5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5" dur="770" accel="100000">
                                          <p:stCondLst>
                                            <p:cond delay="123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6" dur="770" accel="100000">
                                          <p:stCondLst>
                                            <p:cond delay="123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from x="200000" y="450000"/>
                                      <p:to x="10000" y="10000"/>
                                    </p:animScale>
                                    <p:animScale>
                                      <p:cBhvr>
                                        <p:cTn id="87" dur="1230" decel="100000"/>
                                        <p:tgtEl>
                                          <p:spTgt spid="11"/>
                                        </p:tgtEl>
                                      </p:cBhvr>
                                      <p:from x="100000" y="100000"/>
                                      <p:to x="200000" y="450000"/>
                                    </p:animScale>
                                    <p:anim from="(ppt_x)" to="(0.5)" calcmode="lin" valueType="num">
                                      <p:cBhvr>
                                        <p:cTn id="88" dur="1230" decel="100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0.5)" to="(0.5)" calcmode="lin" valueType="num">
                                      <p:cBhvr>
                                        <p:cTn id="89" dur="770">
                                          <p:stCondLst>
                                            <p:cond delay="123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ppt_y)" to="(ppt_y+0.4)" calcmode="lin" valueType="num">
                                      <p:cBhvr>
                                        <p:cTn id="90" dur="1230" decel="100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 from="(ppt_y)" to="(ppt_y)" calcmode="lin" valueType="num">
                                      <p:cBhvr>
                                        <p:cTn id="91" dur="770">
                                          <p:stCondLst>
                                            <p:cond delay="123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34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from="(ppt_x)" to="(ppt_x+1)" calcmode="lin" valueType="num">
                                      <p:cBhvr>
                                        <p:cTn id="96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97" dur="2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98" dur="800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  <p:to>
                                        <p:strVal val="-1.0"/>
                                      </p:to>
                                    </p:se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26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03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1822" tmFilter="0,0; 0.14,0.31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+0.2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78">
                                          <p:stCondLst>
                                            <p:cond delay="182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664" tmFilter="0.0,0.0;0.25,0.07;0.50,0.2;0.75,0.467;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0.026"/>
                                          </p:val>
                                        </p:tav>
                                        <p:tav tm="10000">
                                          <p:val>
                                            <p:strVal val="ppt_y+0.052"/>
                                          </p:val>
                                        </p:tav>
                                        <p:tav tm="15000">
                                          <p:val>
                                            <p:strVal val="ppt_y+0.078"/>
                                          </p:val>
                                        </p:tav>
                                        <p:tav tm="20000">
                                          <p:val>
                                            <p:strVal val="ppt_y+0.103"/>
                                          </p:val>
                                        </p:tav>
                                        <p:tav tm="30000">
                                          <p:val>
                                            <p:strVal val="ppt_y+0.151"/>
                                          </p:val>
                                        </p:tav>
                                        <p:tav tm="40000">
                                          <p:val>
                                            <p:strVal val="ppt_y+0.196"/>
                                          </p:val>
                                        </p:tav>
                                        <p:tav tm="50000">
                                          <p:val>
                                            <p:strVal val="ppt_y+0.236"/>
                                          </p:val>
                                        </p:tav>
                                        <p:tav tm="60000">
                                          <p:val>
                                            <p:strVal val="ppt_y+0.270"/>
                                          </p:val>
                                        </p:tav>
                                        <p:tav tm="70000">
                                          <p:val>
                                            <p:strVal val="ppt_y+0.297"/>
                                          </p:val>
                                        </p:tav>
                                        <p:tav tm="80000">
                                          <p:val>
                                            <p:strVal val="ppt_y+0.317"/>
                                          </p:val>
                                        </p:tav>
                                        <p:tav tm="90000">
                                          <p:val>
                                            <p:strVal val="ppt_y+0.329"/>
                                          </p:val>
                                        </p:tav>
                                        <p:tav tm="100000">
                                          <p:val>
                                            <p:strVal val="ppt_y+0.33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111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37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123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ppt_h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11" dur="26">
                                          <p:stCondLst>
                                            <p:cond delay="62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12" dur="166" decel="50000">
                                          <p:stCondLst>
                                            <p:cond delay="64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1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1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>
                      <p:stCondLst>
                        <p:cond delay="indefinite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26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Hidden Picture Games Template easy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649</TotalTime>
  <Words>38</Words>
  <Application>Microsoft Office PowerPoint</Application>
  <PresentationFormat>On-screen Show (4:3)</PresentationFormat>
  <Paragraphs>30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Hidden Picture Games Template easy</vt:lpstr>
      <vt:lpstr>U.S. Presidents Who is in the hidden picture? Be the first to find out.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Hidden Picture Games Template</dc:title>
  <dc:creator>Jude</dc:creator>
  <cp:lastModifiedBy>Jude</cp:lastModifiedBy>
  <cp:revision>25</cp:revision>
  <dcterms:created xsi:type="dcterms:W3CDTF">2010-05-03T06:01:01Z</dcterms:created>
  <dcterms:modified xsi:type="dcterms:W3CDTF">2017-03-07T18:37:17Z</dcterms:modified>
</cp:coreProperties>
</file>